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07" r:id="rId3"/>
    <p:sldId id="284" r:id="rId4"/>
    <p:sldId id="286" r:id="rId5"/>
    <p:sldId id="287" r:id="rId6"/>
    <p:sldId id="288" r:id="rId7"/>
    <p:sldId id="268" r:id="rId8"/>
    <p:sldId id="273" r:id="rId9"/>
    <p:sldId id="290" r:id="rId10"/>
    <p:sldId id="294" r:id="rId11"/>
    <p:sldId id="298" r:id="rId12"/>
    <p:sldId id="299" r:id="rId13"/>
    <p:sldId id="304" r:id="rId14"/>
    <p:sldId id="305" r:id="rId15"/>
    <p:sldId id="306" r:id="rId16"/>
    <p:sldId id="295" r:id="rId17"/>
    <p:sldId id="300" r:id="rId18"/>
    <p:sldId id="292" r:id="rId19"/>
    <p:sldId id="301" r:id="rId20"/>
    <p:sldId id="302" r:id="rId21"/>
    <p:sldId id="303" r:id="rId22"/>
  </p:sldIdLst>
  <p:sldSz cx="12192000" cy="6858000"/>
  <p:notesSz cx="6881813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Albornz" initials="M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5050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3681A-C547-4CEA-8295-90296B40AD03}" v="989" dt="2019-03-12T20:42:26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210" d="100"/>
          <a:sy n="210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6/11/relationships/changesInfo" Target="changesInfos/changesInfo1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Albornz" userId="2b8fe5be5347fdcd" providerId="LiveId" clId="{4EB3681A-C547-4CEA-8295-90296B40AD03}"/>
    <pc:docChg chg="undo custSel addSld delSld modSld sldOrd modNotesMaster">
      <pc:chgData name="Marcelo Albornz" userId="2b8fe5be5347fdcd" providerId="LiveId" clId="{4EB3681A-C547-4CEA-8295-90296B40AD03}" dt="2019-03-12T20:46:38.822" v="1675" actId="6549"/>
      <pc:docMkLst>
        <pc:docMk/>
      </pc:docMkLst>
      <pc:sldChg chg="modSp">
        <pc:chgData name="Marcelo Albornz" userId="2b8fe5be5347fdcd" providerId="LiveId" clId="{4EB3681A-C547-4CEA-8295-90296B40AD03}" dt="2019-03-12T20:40:20.553" v="1522" actId="20577"/>
        <pc:sldMkLst>
          <pc:docMk/>
          <pc:sldMk cId="3756255591" sldId="257"/>
        </pc:sldMkLst>
        <pc:spChg chg="mod">
          <ac:chgData name="Marcelo Albornz" userId="2b8fe5be5347fdcd" providerId="LiveId" clId="{4EB3681A-C547-4CEA-8295-90296B40AD03}" dt="2019-03-12T18:57:27.212" v="33" actId="255"/>
          <ac:spMkLst>
            <pc:docMk/>
            <pc:sldMk cId="3756255591" sldId="257"/>
            <ac:spMk id="9" creationId="{00000000-0000-0000-0000-000000000000}"/>
          </ac:spMkLst>
        </pc:spChg>
        <pc:spChg chg="mod">
          <ac:chgData name="Marcelo Albornz" userId="2b8fe5be5347fdcd" providerId="LiveId" clId="{4EB3681A-C547-4CEA-8295-90296B40AD03}" dt="2019-03-12T20:40:20.553" v="1522" actId="20577"/>
          <ac:spMkLst>
            <pc:docMk/>
            <pc:sldMk cId="3756255591" sldId="257"/>
            <ac:spMk id="13" creationId="{00000000-0000-0000-0000-000000000000}"/>
          </ac:spMkLst>
        </pc:spChg>
      </pc:sldChg>
      <pc:sldChg chg="addSp modSp ord">
        <pc:chgData name="Marcelo Albornz" userId="2b8fe5be5347fdcd" providerId="LiveId" clId="{4EB3681A-C547-4CEA-8295-90296B40AD03}" dt="2019-03-12T20:42:36.504" v="1538" actId="20577"/>
        <pc:sldMkLst>
          <pc:docMk/>
          <pc:sldMk cId="1074174481" sldId="268"/>
        </pc:sldMkLst>
        <pc:spChg chg="mod">
          <ac:chgData name="Marcelo Albornz" userId="2b8fe5be5347fdcd" providerId="LiveId" clId="{4EB3681A-C547-4CEA-8295-90296B40AD03}" dt="2019-03-12T20:42:36.504" v="1538" actId="20577"/>
          <ac:spMkLst>
            <pc:docMk/>
            <pc:sldMk cId="1074174481" sldId="268"/>
            <ac:spMk id="2" creationId="{00000000-0000-0000-0000-000000000000}"/>
          </ac:spMkLst>
        </pc:spChg>
        <pc:spChg chg="mod">
          <ac:chgData name="Marcelo Albornz" userId="2b8fe5be5347fdcd" providerId="LiveId" clId="{4EB3681A-C547-4CEA-8295-90296B40AD03}" dt="2019-03-12T20:42:08.744" v="1531" actId="207"/>
          <ac:spMkLst>
            <pc:docMk/>
            <pc:sldMk cId="1074174481" sldId="268"/>
            <ac:spMk id="8" creationId="{00000000-0000-0000-0000-000000000000}"/>
          </ac:spMkLst>
        </pc:spChg>
        <pc:spChg chg="mod">
          <ac:chgData name="Marcelo Albornz" userId="2b8fe5be5347fdcd" providerId="LiveId" clId="{4EB3681A-C547-4CEA-8295-90296B40AD03}" dt="2019-03-12T20:42:14.887" v="1532" actId="207"/>
          <ac:spMkLst>
            <pc:docMk/>
            <pc:sldMk cId="1074174481" sldId="268"/>
            <ac:spMk id="9" creationId="{06720CF6-0290-44E9-816F-80741A4DC7E5}"/>
          </ac:spMkLst>
        </pc:spChg>
        <pc:spChg chg="add mod">
          <ac:chgData name="Marcelo Albornz" userId="2b8fe5be5347fdcd" providerId="LiveId" clId="{4EB3681A-C547-4CEA-8295-90296B40AD03}" dt="2019-03-12T20:42:26.325" v="1534" actId="207"/>
          <ac:spMkLst>
            <pc:docMk/>
            <pc:sldMk cId="1074174481" sldId="268"/>
            <ac:spMk id="12" creationId="{CDDFE5CC-2F53-4AE7-9277-960E59F356DA}"/>
          </ac:spMkLst>
        </pc:spChg>
        <pc:spChg chg="mod">
          <ac:chgData name="Marcelo Albornz" userId="2b8fe5be5347fdcd" providerId="LiveId" clId="{4EB3681A-C547-4CEA-8295-90296B40AD03}" dt="2019-03-12T20:42:20.516" v="1533" actId="207"/>
          <ac:spMkLst>
            <pc:docMk/>
            <pc:sldMk cId="1074174481" sldId="268"/>
            <ac:spMk id="14" creationId="{F779EB2F-C8A4-4309-A647-2F74DA52D51C}"/>
          </ac:spMkLst>
        </pc:spChg>
        <pc:graphicFrameChg chg="mod">
          <ac:chgData name="Marcelo Albornz" userId="2b8fe5be5347fdcd" providerId="LiveId" clId="{4EB3681A-C547-4CEA-8295-90296B40AD03}" dt="2019-03-12T20:42:00.999" v="1530" actId="207"/>
          <ac:graphicFrameMkLst>
            <pc:docMk/>
            <pc:sldMk cId="1074174481" sldId="268"/>
            <ac:graphicFrameMk id="4" creationId="{00000000-0000-0000-0000-000000000000}"/>
          </ac:graphicFrameMkLst>
        </pc:graphicFrameChg>
      </pc:sldChg>
      <pc:sldChg chg="del">
        <pc:chgData name="Marcelo Albornz" userId="2b8fe5be5347fdcd" providerId="LiveId" clId="{4EB3681A-C547-4CEA-8295-90296B40AD03}" dt="2019-03-12T19:26:35.852" v="471" actId="2696"/>
        <pc:sldMkLst>
          <pc:docMk/>
          <pc:sldMk cId="3643364965" sldId="269"/>
        </pc:sldMkLst>
      </pc:sldChg>
      <pc:sldChg chg="del">
        <pc:chgData name="Marcelo Albornz" userId="2b8fe5be5347fdcd" providerId="LiveId" clId="{4EB3681A-C547-4CEA-8295-90296B40AD03}" dt="2019-03-12T19:26:32.734" v="470" actId="2696"/>
        <pc:sldMkLst>
          <pc:docMk/>
          <pc:sldMk cId="2748969847" sldId="273"/>
        </pc:sldMkLst>
      </pc:sldChg>
      <pc:sldChg chg="modSp del">
        <pc:chgData name="Marcelo Albornz" userId="2b8fe5be5347fdcd" providerId="LiveId" clId="{4EB3681A-C547-4CEA-8295-90296B40AD03}" dt="2019-03-12T20:32:53.324" v="1404" actId="2696"/>
        <pc:sldMkLst>
          <pc:docMk/>
          <pc:sldMk cId="1132077175" sldId="275"/>
        </pc:sldMkLst>
        <pc:spChg chg="mod">
          <ac:chgData name="Marcelo Albornz" userId="2b8fe5be5347fdcd" providerId="LiveId" clId="{4EB3681A-C547-4CEA-8295-90296B40AD03}" dt="2019-03-12T19:01:54.538" v="140" actId="6549"/>
          <ac:spMkLst>
            <pc:docMk/>
            <pc:sldMk cId="1132077175" sldId="275"/>
            <ac:spMk id="2" creationId="{C79E93B6-5513-4C88-8811-F5139008E9AA}"/>
          </ac:spMkLst>
        </pc:spChg>
        <pc:graphicFrameChg chg="mod">
          <ac:chgData name="Marcelo Albornz" userId="2b8fe5be5347fdcd" providerId="LiveId" clId="{4EB3681A-C547-4CEA-8295-90296B40AD03}" dt="2019-03-12T19:02:05.450" v="141" actId="313"/>
          <ac:graphicFrameMkLst>
            <pc:docMk/>
            <pc:sldMk cId="1132077175" sldId="275"/>
            <ac:graphicFrameMk id="5" creationId="{AC209C50-7C19-4931-940D-87D88BF71D34}"/>
          </ac:graphicFrameMkLst>
        </pc:graphicFrameChg>
        <pc:cxnChg chg="mod">
          <ac:chgData name="Marcelo Albornz" userId="2b8fe5be5347fdcd" providerId="LiveId" clId="{4EB3681A-C547-4CEA-8295-90296B40AD03}" dt="2019-03-12T19:02:23.968" v="145" actId="1036"/>
          <ac:cxnSpMkLst>
            <pc:docMk/>
            <pc:sldMk cId="1132077175" sldId="275"/>
            <ac:cxnSpMk id="20" creationId="{9D60B502-A2FE-4C49-A42F-CD000BBBA6F9}"/>
          </ac:cxnSpMkLst>
        </pc:cxnChg>
      </pc:sldChg>
      <pc:sldChg chg="del">
        <pc:chgData name="Marcelo Albornz" userId="2b8fe5be5347fdcd" providerId="LiveId" clId="{4EB3681A-C547-4CEA-8295-90296B40AD03}" dt="2019-03-12T19:01:19.675" v="116" actId="2696"/>
        <pc:sldMkLst>
          <pc:docMk/>
          <pc:sldMk cId="4125434507" sldId="276"/>
        </pc:sldMkLst>
      </pc:sldChg>
      <pc:sldChg chg="modSp del">
        <pc:chgData name="Marcelo Albornz" userId="2b8fe5be5347fdcd" providerId="LiveId" clId="{4EB3681A-C547-4CEA-8295-90296B40AD03}" dt="2019-03-12T19:46:04.004" v="474" actId="2696"/>
        <pc:sldMkLst>
          <pc:docMk/>
          <pc:sldMk cId="2820437458" sldId="283"/>
        </pc:sldMkLst>
        <pc:picChg chg="mod">
          <ac:chgData name="Marcelo Albornz" userId="2b8fe5be5347fdcd" providerId="LiveId" clId="{4EB3681A-C547-4CEA-8295-90296B40AD03}" dt="2019-03-12T19:41:13.296" v="473" actId="14100"/>
          <ac:picMkLst>
            <pc:docMk/>
            <pc:sldMk cId="2820437458" sldId="283"/>
            <ac:picMk id="5" creationId="{1EC36D5C-6686-4271-8FA9-6E51F17B0D86}"/>
          </ac:picMkLst>
        </pc:picChg>
      </pc:sldChg>
      <pc:sldChg chg="modSp">
        <pc:chgData name="Marcelo Albornz" userId="2b8fe5be5347fdcd" providerId="LiveId" clId="{4EB3681A-C547-4CEA-8295-90296B40AD03}" dt="2019-03-12T20:40:35.241" v="1524" actId="313"/>
        <pc:sldMkLst>
          <pc:docMk/>
          <pc:sldMk cId="1056504417" sldId="284"/>
        </pc:sldMkLst>
        <pc:spChg chg="mod">
          <ac:chgData name="Marcelo Albornz" userId="2b8fe5be5347fdcd" providerId="LiveId" clId="{4EB3681A-C547-4CEA-8295-90296B40AD03}" dt="2019-03-12T20:40:35.241" v="1524" actId="313"/>
          <ac:spMkLst>
            <pc:docMk/>
            <pc:sldMk cId="1056504417" sldId="284"/>
            <ac:spMk id="2" creationId="{E6CE4C92-9A8F-4BB6-9FEA-5F328CD94343}"/>
          </ac:spMkLst>
        </pc:spChg>
        <pc:spChg chg="mod">
          <ac:chgData name="Marcelo Albornz" userId="2b8fe5be5347fdcd" providerId="LiveId" clId="{4EB3681A-C547-4CEA-8295-90296B40AD03}" dt="2019-03-12T18:59:23.585" v="61" actId="1037"/>
          <ac:spMkLst>
            <pc:docMk/>
            <pc:sldMk cId="1056504417" sldId="284"/>
            <ac:spMk id="6" creationId="{1CB602C8-455F-4AC5-8B2E-C416C463752F}"/>
          </ac:spMkLst>
        </pc:spChg>
        <pc:spChg chg="mod">
          <ac:chgData name="Marcelo Albornz" userId="2b8fe5be5347fdcd" providerId="LiveId" clId="{4EB3681A-C547-4CEA-8295-90296B40AD03}" dt="2019-03-12T19:01:10.832" v="115" actId="255"/>
          <ac:spMkLst>
            <pc:docMk/>
            <pc:sldMk cId="1056504417" sldId="284"/>
            <ac:spMk id="7" creationId="{C72F8D79-E0ED-433B-BA05-2393E27CC659}"/>
          </ac:spMkLst>
        </pc:spChg>
        <pc:graphicFrameChg chg="mod">
          <ac:chgData name="Marcelo Albornz" userId="2b8fe5be5347fdcd" providerId="LiveId" clId="{4EB3681A-C547-4CEA-8295-90296B40AD03}" dt="2019-03-12T18:59:44.921" v="68"/>
          <ac:graphicFrameMkLst>
            <pc:docMk/>
            <pc:sldMk cId="1056504417" sldId="284"/>
            <ac:graphicFrameMk id="5" creationId="{488F4C8F-6961-40BF-8C0C-6EA48AEFFE54}"/>
          </ac:graphicFrameMkLst>
        </pc:graphicFrameChg>
      </pc:sldChg>
      <pc:sldChg chg="delSp modSp del">
        <pc:chgData name="Marcelo Albornz" userId="2b8fe5be5347fdcd" providerId="LiveId" clId="{4EB3681A-C547-4CEA-8295-90296B40AD03}" dt="2019-03-12T19:17:31.296" v="345" actId="2696"/>
        <pc:sldMkLst>
          <pc:docMk/>
          <pc:sldMk cId="1115758910" sldId="285"/>
        </pc:sldMkLst>
        <pc:spChg chg="del mod">
          <ac:chgData name="Marcelo Albornz" userId="2b8fe5be5347fdcd" providerId="LiveId" clId="{4EB3681A-C547-4CEA-8295-90296B40AD03}" dt="2019-03-12T19:15:33.685" v="286"/>
          <ac:spMkLst>
            <pc:docMk/>
            <pc:sldMk cId="1115758910" sldId="285"/>
            <ac:spMk id="5" creationId="{A65E74DC-4107-4C70-B9AE-CF01C8C1F6ED}"/>
          </ac:spMkLst>
        </pc:spChg>
      </pc:sldChg>
      <pc:sldChg chg="modSp">
        <pc:chgData name="Marcelo Albornz" userId="2b8fe5be5347fdcd" providerId="LiveId" clId="{4EB3681A-C547-4CEA-8295-90296B40AD03}" dt="2019-03-12T20:34:36.035" v="1460" actId="255"/>
        <pc:sldMkLst>
          <pc:docMk/>
          <pc:sldMk cId="1351611028" sldId="286"/>
        </pc:sldMkLst>
        <pc:spChg chg="mod">
          <ac:chgData name="Marcelo Albornz" userId="2b8fe5be5347fdcd" providerId="LiveId" clId="{4EB3681A-C547-4CEA-8295-90296B40AD03}" dt="2019-03-12T20:34:36.035" v="1460" actId="255"/>
          <ac:spMkLst>
            <pc:docMk/>
            <pc:sldMk cId="1351611028" sldId="286"/>
            <ac:spMk id="2" creationId="{7EFD19F3-9893-4A4E-830E-F27D7BAD6FF5}"/>
          </ac:spMkLst>
        </pc:spChg>
        <pc:spChg chg="mod">
          <ac:chgData name="Marcelo Albornz" userId="2b8fe5be5347fdcd" providerId="LiveId" clId="{4EB3681A-C547-4CEA-8295-90296B40AD03}" dt="2019-03-12T20:33:44.924" v="1457" actId="20577"/>
          <ac:spMkLst>
            <pc:docMk/>
            <pc:sldMk cId="1351611028" sldId="286"/>
            <ac:spMk id="6" creationId="{8960A4B6-1EC0-44AB-BB05-7CAFDA483579}"/>
          </ac:spMkLst>
        </pc:spChg>
      </pc:sldChg>
      <pc:sldChg chg="modSp ord">
        <pc:chgData name="Marcelo Albornz" userId="2b8fe5be5347fdcd" providerId="LiveId" clId="{4EB3681A-C547-4CEA-8295-90296B40AD03}" dt="2019-03-12T20:34:52.696" v="1461" actId="255"/>
        <pc:sldMkLst>
          <pc:docMk/>
          <pc:sldMk cId="3866296132" sldId="287"/>
        </pc:sldMkLst>
        <pc:spChg chg="mod">
          <ac:chgData name="Marcelo Albornz" userId="2b8fe5be5347fdcd" providerId="LiveId" clId="{4EB3681A-C547-4CEA-8295-90296B40AD03}" dt="2019-03-12T20:34:52.696" v="1461" actId="255"/>
          <ac:spMkLst>
            <pc:docMk/>
            <pc:sldMk cId="3866296132" sldId="287"/>
            <ac:spMk id="2" creationId="{119689FC-B6C4-4160-9889-663851FA38C9}"/>
          </ac:spMkLst>
        </pc:spChg>
        <pc:spChg chg="mod">
          <ac:chgData name="Marcelo Albornz" userId="2b8fe5be5347fdcd" providerId="LiveId" clId="{4EB3681A-C547-4CEA-8295-90296B40AD03}" dt="2019-03-12T19:18:02.669" v="348" actId="6549"/>
          <ac:spMkLst>
            <pc:docMk/>
            <pc:sldMk cId="3866296132" sldId="287"/>
            <ac:spMk id="6" creationId="{95499D24-84AF-41B3-A34B-2F1C3B0B9FD8}"/>
          </ac:spMkLst>
        </pc:spChg>
      </pc:sldChg>
      <pc:sldChg chg="addSp delSp modSp">
        <pc:chgData name="Marcelo Albornz" userId="2b8fe5be5347fdcd" providerId="LiveId" clId="{4EB3681A-C547-4CEA-8295-90296B40AD03}" dt="2019-03-12T20:43:34.052" v="1553" actId="6549"/>
        <pc:sldMkLst>
          <pc:docMk/>
          <pc:sldMk cId="2452868313" sldId="288"/>
        </pc:sldMkLst>
        <pc:spChg chg="mod">
          <ac:chgData name="Marcelo Albornz" userId="2b8fe5be5347fdcd" providerId="LiveId" clId="{4EB3681A-C547-4CEA-8295-90296B40AD03}" dt="2019-03-12T20:43:34.052" v="1553" actId="6549"/>
          <ac:spMkLst>
            <pc:docMk/>
            <pc:sldMk cId="2452868313" sldId="288"/>
            <ac:spMk id="2" creationId="{88ED22DA-6B55-45F3-81A4-2CC4FDE2D085}"/>
          </ac:spMkLst>
        </pc:spChg>
        <pc:spChg chg="add mod">
          <ac:chgData name="Marcelo Albornz" userId="2b8fe5be5347fdcd" providerId="LiveId" clId="{4EB3681A-C547-4CEA-8295-90296B40AD03}" dt="2019-03-12T19:13:01.336" v="233" actId="20577"/>
          <ac:spMkLst>
            <pc:docMk/>
            <pc:sldMk cId="2452868313" sldId="288"/>
            <ac:spMk id="6" creationId="{F32AA9D5-D2A4-4969-83EB-D307BB7DE98F}"/>
          </ac:spMkLst>
        </pc:spChg>
        <pc:spChg chg="add mod">
          <ac:chgData name="Marcelo Albornz" userId="2b8fe5be5347fdcd" providerId="LiveId" clId="{4EB3681A-C547-4CEA-8295-90296B40AD03}" dt="2019-03-12T19:11:22.103" v="212" actId="1582"/>
          <ac:spMkLst>
            <pc:docMk/>
            <pc:sldMk cId="2452868313" sldId="288"/>
            <ac:spMk id="13" creationId="{71F57A80-11EB-4277-A997-66F981ACD899}"/>
          </ac:spMkLst>
        </pc:spChg>
        <pc:inkChg chg="del">
          <ac:chgData name="Marcelo Albornz" userId="2b8fe5be5347fdcd" providerId="LiveId" clId="{4EB3681A-C547-4CEA-8295-90296B40AD03}" dt="2019-03-12T19:05:12.649" v="157" actId="478"/>
          <ac:inkMkLst>
            <pc:docMk/>
            <pc:sldMk cId="2452868313" sldId="288"/>
            <ac:inkMk id="3" creationId="{4092D820-59D7-4717-A43C-3AF1142A88AD}"/>
          </ac:inkMkLst>
        </pc:inkChg>
        <pc:cxnChg chg="add del mod">
          <ac:chgData name="Marcelo Albornz" userId="2b8fe5be5347fdcd" providerId="LiveId" clId="{4EB3681A-C547-4CEA-8295-90296B40AD03}" dt="2019-03-12T19:09:23.929" v="185" actId="11529"/>
          <ac:cxnSpMkLst>
            <pc:docMk/>
            <pc:sldMk cId="2452868313" sldId="288"/>
            <ac:cxnSpMk id="8" creationId="{9516E935-F010-4647-A421-AF229ADFE14E}"/>
          </ac:cxnSpMkLst>
        </pc:cxnChg>
        <pc:cxnChg chg="add del mod">
          <ac:chgData name="Marcelo Albornz" userId="2b8fe5be5347fdcd" providerId="LiveId" clId="{4EB3681A-C547-4CEA-8295-90296B40AD03}" dt="2019-03-12T19:13:51.211" v="234" actId="478"/>
          <ac:cxnSpMkLst>
            <pc:docMk/>
            <pc:sldMk cId="2452868313" sldId="288"/>
            <ac:cxnSpMk id="12" creationId="{C14B6300-E17B-4679-BFFD-E9D7BB98E446}"/>
          </ac:cxnSpMkLst>
        </pc:cxnChg>
      </pc:sldChg>
      <pc:sldChg chg="addSp delSp modSp">
        <pc:chgData name="Marcelo Albornz" userId="2b8fe5be5347fdcd" providerId="LiveId" clId="{4EB3681A-C547-4CEA-8295-90296B40AD03}" dt="2019-03-12T20:44:12.922" v="1613" actId="6549"/>
        <pc:sldMkLst>
          <pc:docMk/>
          <pc:sldMk cId="985949910" sldId="290"/>
        </pc:sldMkLst>
        <pc:spChg chg="mod">
          <ac:chgData name="Marcelo Albornz" userId="2b8fe5be5347fdcd" providerId="LiveId" clId="{4EB3681A-C547-4CEA-8295-90296B40AD03}" dt="2019-03-12T20:44:12.922" v="1613" actId="6549"/>
          <ac:spMkLst>
            <pc:docMk/>
            <pc:sldMk cId="985949910" sldId="290"/>
            <ac:spMk id="2" creationId="{06C8B119-0AD3-4B95-B369-5C28E191865A}"/>
          </ac:spMkLst>
        </pc:spChg>
        <pc:picChg chg="add del">
          <ac:chgData name="Marcelo Albornz" userId="2b8fe5be5347fdcd" providerId="LiveId" clId="{4EB3681A-C547-4CEA-8295-90296B40AD03}" dt="2019-03-08T21:13:02.811" v="6"/>
          <ac:picMkLst>
            <pc:docMk/>
            <pc:sldMk cId="985949910" sldId="290"/>
            <ac:picMk id="5" creationId="{E3917787-505D-4F9F-BA81-F7DAE44C76D2}"/>
          </ac:picMkLst>
        </pc:picChg>
        <pc:picChg chg="add">
          <ac:chgData name="Marcelo Albornz" userId="2b8fe5be5347fdcd" providerId="LiveId" clId="{4EB3681A-C547-4CEA-8295-90296B40AD03}" dt="2019-03-08T21:13:04.709" v="7"/>
          <ac:picMkLst>
            <pc:docMk/>
            <pc:sldMk cId="985949910" sldId="290"/>
            <ac:picMk id="8" creationId="{46D870BC-A72C-4E62-A8F2-FEEA3976C130}"/>
          </ac:picMkLst>
        </pc:picChg>
        <pc:inkChg chg="del">
          <ac:chgData name="Marcelo Albornz" userId="2b8fe5be5347fdcd" providerId="LiveId" clId="{4EB3681A-C547-4CEA-8295-90296B40AD03}" dt="2019-03-12T19:18:52.374" v="352" actId="478"/>
          <ac:inkMkLst>
            <pc:docMk/>
            <pc:sldMk cId="985949910" sldId="290"/>
            <ac:inkMk id="5" creationId="{2AFF7720-8F60-4B1B-B172-C7798B6657E3}"/>
          </ac:inkMkLst>
        </pc:inkChg>
      </pc:sldChg>
      <pc:sldChg chg="del">
        <pc:chgData name="Marcelo Albornz" userId="2b8fe5be5347fdcd" providerId="LiveId" clId="{4EB3681A-C547-4CEA-8295-90296B40AD03}" dt="2019-03-12T19:18:41.666" v="351" actId="2696"/>
        <pc:sldMkLst>
          <pc:docMk/>
          <pc:sldMk cId="1896764376" sldId="291"/>
        </pc:sldMkLst>
      </pc:sldChg>
      <pc:sldChg chg="modSp">
        <pc:chgData name="Marcelo Albornz" userId="2b8fe5be5347fdcd" providerId="LiveId" clId="{4EB3681A-C547-4CEA-8295-90296B40AD03}" dt="2019-03-12T20:46:38.822" v="1675" actId="6549"/>
        <pc:sldMkLst>
          <pc:docMk/>
          <pc:sldMk cId="2937083572" sldId="292"/>
        </pc:sldMkLst>
        <pc:spChg chg="mod">
          <ac:chgData name="Marcelo Albornz" userId="2b8fe5be5347fdcd" providerId="LiveId" clId="{4EB3681A-C547-4CEA-8295-90296B40AD03}" dt="2019-03-12T20:46:38.822" v="1675" actId="6549"/>
          <ac:spMkLst>
            <pc:docMk/>
            <pc:sldMk cId="2937083572" sldId="292"/>
            <ac:spMk id="2" creationId="{BAD462C0-8A61-418F-90AE-8F3B6D439C7A}"/>
          </ac:spMkLst>
        </pc:spChg>
        <pc:graphicFrameChg chg="mod">
          <ac:chgData name="Marcelo Albornz" userId="2b8fe5be5347fdcd" providerId="LiveId" clId="{4EB3681A-C547-4CEA-8295-90296B40AD03}" dt="2019-03-12T19:48:13.489" v="492" actId="14100"/>
          <ac:graphicFrameMkLst>
            <pc:docMk/>
            <pc:sldMk cId="2937083572" sldId="292"/>
            <ac:graphicFrameMk id="6" creationId="{01F20844-F247-48C8-A653-CB4A688BB105}"/>
          </ac:graphicFrameMkLst>
        </pc:graphicFrameChg>
        <pc:cxnChg chg="mod">
          <ac:chgData name="Marcelo Albornz" userId="2b8fe5be5347fdcd" providerId="LiveId" clId="{4EB3681A-C547-4CEA-8295-90296B40AD03}" dt="2019-03-12T19:48:55.440" v="585" actId="14100"/>
          <ac:cxnSpMkLst>
            <pc:docMk/>
            <pc:sldMk cId="2937083572" sldId="292"/>
            <ac:cxnSpMk id="11" creationId="{EE7ECC67-C437-4FCF-88E9-5042FFF1EB5A}"/>
          </ac:cxnSpMkLst>
        </pc:cxnChg>
        <pc:cxnChg chg="mod">
          <ac:chgData name="Marcelo Albornz" userId="2b8fe5be5347fdcd" providerId="LiveId" clId="{4EB3681A-C547-4CEA-8295-90296B40AD03}" dt="2019-03-12T19:49:08.160" v="586" actId="14100"/>
          <ac:cxnSpMkLst>
            <pc:docMk/>
            <pc:sldMk cId="2937083572" sldId="292"/>
            <ac:cxnSpMk id="15" creationId="{68EB185B-8FB6-418E-A4D1-9F21D335FE48}"/>
          </ac:cxnSpMkLst>
        </pc:cxnChg>
      </pc:sldChg>
      <pc:sldChg chg="del">
        <pc:chgData name="Marcelo Albornz" userId="2b8fe5be5347fdcd" providerId="LiveId" clId="{4EB3681A-C547-4CEA-8295-90296B40AD03}" dt="2019-03-12T20:10:09.401" v="1317" actId="2696"/>
        <pc:sldMkLst>
          <pc:docMk/>
          <pc:sldMk cId="779954804" sldId="293"/>
        </pc:sldMkLst>
      </pc:sldChg>
      <pc:sldChg chg="modSp add del">
        <pc:chgData name="Marcelo Albornz" userId="2b8fe5be5347fdcd" providerId="LiveId" clId="{4EB3681A-C547-4CEA-8295-90296B40AD03}" dt="2019-03-12T20:45:26.132" v="1654" actId="6549"/>
        <pc:sldMkLst>
          <pc:docMk/>
          <pc:sldMk cId="3029130650" sldId="294"/>
        </pc:sldMkLst>
        <pc:spChg chg="mod">
          <ac:chgData name="Marcelo Albornz" userId="2b8fe5be5347fdcd" providerId="LiveId" clId="{4EB3681A-C547-4CEA-8295-90296B40AD03}" dt="2019-03-12T20:45:26.132" v="1654" actId="6549"/>
          <ac:spMkLst>
            <pc:docMk/>
            <pc:sldMk cId="3029130650" sldId="294"/>
            <ac:spMk id="2" creationId="{D10F4E57-92CC-4DBA-9C9F-954FECC2C468}"/>
          </ac:spMkLst>
        </pc:spChg>
        <pc:graphicFrameChg chg="modGraphic">
          <ac:chgData name="Marcelo Albornz" userId="2b8fe5be5347fdcd" providerId="LiveId" clId="{4EB3681A-C547-4CEA-8295-90296B40AD03}" dt="2019-03-12T20:13:09.241" v="1384" actId="113"/>
          <ac:graphicFrameMkLst>
            <pc:docMk/>
            <pc:sldMk cId="3029130650" sldId="294"/>
            <ac:graphicFrameMk id="7" creationId="{AF8F4668-D0F7-464B-B91C-62E39B73E881}"/>
          </ac:graphicFrameMkLst>
        </pc:graphicFrameChg>
      </pc:sldChg>
      <pc:sldChg chg="addSp delSp modSp add del">
        <pc:chgData name="Marcelo Albornz" userId="2b8fe5be5347fdcd" providerId="LiveId" clId="{4EB3681A-C547-4CEA-8295-90296B40AD03}" dt="2019-03-12T20:37:26.804" v="1482" actId="255"/>
        <pc:sldMkLst>
          <pc:docMk/>
          <pc:sldMk cId="2927819349" sldId="295"/>
        </pc:sldMkLst>
        <pc:spChg chg="mod">
          <ac:chgData name="Marcelo Albornz" userId="2b8fe5be5347fdcd" providerId="LiveId" clId="{4EB3681A-C547-4CEA-8295-90296B40AD03}" dt="2019-03-12T20:37:26.804" v="1482" actId="255"/>
          <ac:spMkLst>
            <pc:docMk/>
            <pc:sldMk cId="2927819349" sldId="295"/>
            <ac:spMk id="2" creationId="{EB23F634-768D-43FB-B172-9471B0E89D95}"/>
          </ac:spMkLst>
        </pc:spChg>
        <pc:spChg chg="add">
          <ac:chgData name="Marcelo Albornz" userId="2b8fe5be5347fdcd" providerId="LiveId" clId="{4EB3681A-C547-4CEA-8295-90296B40AD03}" dt="2019-03-08T21:18:46.729" v="10"/>
          <ac:spMkLst>
            <pc:docMk/>
            <pc:sldMk cId="2927819349" sldId="295"/>
            <ac:spMk id="10" creationId="{844183AA-E0DF-4475-9E14-B50DFA059501}"/>
          </ac:spMkLst>
        </pc:spChg>
        <pc:picChg chg="add del">
          <ac:chgData name="Marcelo Albornz" userId="2b8fe5be5347fdcd" providerId="LiveId" clId="{4EB3681A-C547-4CEA-8295-90296B40AD03}" dt="2019-03-08T21:18:44.151" v="9"/>
          <ac:picMkLst>
            <pc:docMk/>
            <pc:sldMk cId="2927819349" sldId="295"/>
            <ac:picMk id="5" creationId="{50398B3C-4E06-4E89-84C6-6E2F26A07FC0}"/>
          </ac:picMkLst>
        </pc:picChg>
      </pc:sldChg>
      <pc:sldChg chg="del">
        <pc:chgData name="Marcelo Albornz" userId="2b8fe5be5347fdcd" providerId="LiveId" clId="{4EB3681A-C547-4CEA-8295-90296B40AD03}" dt="2019-03-12T20:10:09.434" v="1319" actId="2696"/>
        <pc:sldMkLst>
          <pc:docMk/>
          <pc:sldMk cId="546124191" sldId="296"/>
        </pc:sldMkLst>
      </pc:sldChg>
      <pc:sldChg chg="del">
        <pc:chgData name="Marcelo Albornz" userId="2b8fe5be5347fdcd" providerId="LiveId" clId="{4EB3681A-C547-4CEA-8295-90296B40AD03}" dt="2019-03-12T20:10:09.413" v="1318" actId="2696"/>
        <pc:sldMkLst>
          <pc:docMk/>
          <pc:sldMk cId="3590903951" sldId="297"/>
        </pc:sldMkLst>
      </pc:sldChg>
      <pc:sldChg chg="del">
        <pc:chgData name="Marcelo Albornz" userId="2b8fe5be5347fdcd" providerId="LiveId" clId="{4EB3681A-C547-4CEA-8295-90296B40AD03}" dt="2019-03-12T20:10:09.448" v="1320" actId="2696"/>
        <pc:sldMkLst>
          <pc:docMk/>
          <pc:sldMk cId="173328609" sldId="298"/>
        </pc:sldMkLst>
      </pc:sldChg>
      <pc:sldChg chg="modSp add">
        <pc:chgData name="Marcelo Albornz" userId="2b8fe5be5347fdcd" providerId="LiveId" clId="{4EB3681A-C547-4CEA-8295-90296B40AD03}" dt="2019-03-12T20:45:33.943" v="1657" actId="6549"/>
        <pc:sldMkLst>
          <pc:docMk/>
          <pc:sldMk cId="2794435819" sldId="298"/>
        </pc:sldMkLst>
        <pc:spChg chg="mod">
          <ac:chgData name="Marcelo Albornz" userId="2b8fe5be5347fdcd" providerId="LiveId" clId="{4EB3681A-C547-4CEA-8295-90296B40AD03}" dt="2019-03-12T20:45:33.943" v="1657" actId="6549"/>
          <ac:spMkLst>
            <pc:docMk/>
            <pc:sldMk cId="2794435819" sldId="298"/>
            <ac:spMk id="2" creationId="{5D516796-71D7-4E25-A00C-3566C846D34A}"/>
          </ac:spMkLst>
        </pc:spChg>
      </pc:sldChg>
      <pc:sldChg chg="del">
        <pc:chgData name="Marcelo Albornz" userId="2b8fe5be5347fdcd" providerId="LiveId" clId="{4EB3681A-C547-4CEA-8295-90296B40AD03}" dt="2019-03-12T20:10:09.467" v="1321" actId="2696"/>
        <pc:sldMkLst>
          <pc:docMk/>
          <pc:sldMk cId="996182878" sldId="299"/>
        </pc:sldMkLst>
      </pc:sldChg>
      <pc:sldChg chg="modSp add">
        <pc:chgData name="Marcelo Albornz" userId="2b8fe5be5347fdcd" providerId="LiveId" clId="{4EB3681A-C547-4CEA-8295-90296B40AD03}" dt="2019-03-12T20:45:02.572" v="1629" actId="6549"/>
        <pc:sldMkLst>
          <pc:docMk/>
          <pc:sldMk cId="1728914264" sldId="299"/>
        </pc:sldMkLst>
        <pc:spChg chg="mod">
          <ac:chgData name="Marcelo Albornz" userId="2b8fe5be5347fdcd" providerId="LiveId" clId="{4EB3681A-C547-4CEA-8295-90296B40AD03}" dt="2019-03-12T20:45:02.572" v="1629" actId="6549"/>
          <ac:spMkLst>
            <pc:docMk/>
            <pc:sldMk cId="1728914264" sldId="299"/>
            <ac:spMk id="2" creationId="{FC060AE2-36C2-48AD-8843-2CF8316FB755}"/>
          </ac:spMkLst>
        </pc:spChg>
      </pc:sldChg>
      <pc:sldChg chg="delSp modSp">
        <pc:chgData name="Marcelo Albornz" userId="2b8fe5be5347fdcd" providerId="LiveId" clId="{4EB3681A-C547-4CEA-8295-90296B40AD03}" dt="2019-03-12T20:37:36.430" v="1483" actId="255"/>
        <pc:sldMkLst>
          <pc:docMk/>
          <pc:sldMk cId="1913805524" sldId="300"/>
        </pc:sldMkLst>
        <pc:spChg chg="mod">
          <ac:chgData name="Marcelo Albornz" userId="2b8fe5be5347fdcd" providerId="LiveId" clId="{4EB3681A-C547-4CEA-8295-90296B40AD03}" dt="2019-03-12T20:37:36.430" v="1483" actId="255"/>
          <ac:spMkLst>
            <pc:docMk/>
            <pc:sldMk cId="1913805524" sldId="300"/>
            <ac:spMk id="2" creationId="{D876F239-AF03-4129-B5D7-E781952762D4}"/>
          </ac:spMkLst>
        </pc:spChg>
        <pc:graphicFrameChg chg="mod">
          <ac:chgData name="Marcelo Albornz" userId="2b8fe5be5347fdcd" providerId="LiveId" clId="{4EB3681A-C547-4CEA-8295-90296B40AD03}" dt="2019-03-12T20:32:11.583" v="1403" actId="20577"/>
          <ac:graphicFrameMkLst>
            <pc:docMk/>
            <pc:sldMk cId="1913805524" sldId="300"/>
            <ac:graphicFrameMk id="5" creationId="{EBCA2AE8-2A69-458B-A1F2-ED0D4039F381}"/>
          </ac:graphicFrameMkLst>
        </pc:graphicFrameChg>
        <pc:inkChg chg="del">
          <ac:chgData name="Marcelo Albornz" userId="2b8fe5be5347fdcd" providerId="LiveId" clId="{4EB3681A-C547-4CEA-8295-90296B40AD03}" dt="2019-03-12T19:19:50.422" v="354" actId="478"/>
          <ac:inkMkLst>
            <pc:docMk/>
            <pc:sldMk cId="1913805524" sldId="300"/>
            <ac:inkMk id="7" creationId="{3E63F4A3-05AD-481D-977D-F188C37FA4E0}"/>
          </ac:inkMkLst>
        </pc:inkChg>
      </pc:sldChg>
      <pc:sldChg chg="addSp modSp add">
        <pc:chgData name="Marcelo Albornz" userId="2b8fe5be5347fdcd" providerId="LiveId" clId="{4EB3681A-C547-4CEA-8295-90296B40AD03}" dt="2019-03-12T20:39:58.297" v="1514"/>
        <pc:sldMkLst>
          <pc:docMk/>
          <pc:sldMk cId="525889492" sldId="301"/>
        </pc:sldMkLst>
        <pc:spChg chg="mod">
          <ac:chgData name="Marcelo Albornz" userId="2b8fe5be5347fdcd" providerId="LiveId" clId="{4EB3681A-C547-4CEA-8295-90296B40AD03}" dt="2019-03-12T20:37:55.106" v="1485" actId="255"/>
          <ac:spMkLst>
            <pc:docMk/>
            <pc:sldMk cId="525889492" sldId="301"/>
            <ac:spMk id="2" creationId="{6338C3B6-D1E1-485E-8E34-A1AF6DA2C2FA}"/>
          </ac:spMkLst>
        </pc:spChg>
        <pc:graphicFrameChg chg="add mod">
          <ac:chgData name="Marcelo Albornz" userId="2b8fe5be5347fdcd" providerId="LiveId" clId="{4EB3681A-C547-4CEA-8295-90296B40AD03}" dt="2019-03-12T20:02:41.205" v="813" actId="20577"/>
          <ac:graphicFrameMkLst>
            <pc:docMk/>
            <pc:sldMk cId="525889492" sldId="301"/>
            <ac:graphicFrameMk id="5" creationId="{7DBC8658-C9FB-4C32-B3B0-B9A352A548C3}"/>
          </ac:graphicFrameMkLst>
        </pc:graphicFrameChg>
        <pc:picChg chg="add">
          <ac:chgData name="Marcelo Albornz" userId="2b8fe5be5347fdcd" providerId="LiveId" clId="{4EB3681A-C547-4CEA-8295-90296B40AD03}" dt="2019-03-12T20:39:58.297" v="1514"/>
          <ac:picMkLst>
            <pc:docMk/>
            <pc:sldMk cId="525889492" sldId="301"/>
            <ac:picMk id="6" creationId="{F20454B8-77BC-4706-8283-AC49648E2F6E}"/>
          </ac:picMkLst>
        </pc:picChg>
      </pc:sldChg>
      <pc:sldChg chg="addSp delSp modSp add">
        <pc:chgData name="Marcelo Albornz" userId="2b8fe5be5347fdcd" providerId="LiveId" clId="{4EB3681A-C547-4CEA-8295-90296B40AD03}" dt="2019-03-12T20:40:01.374" v="1515"/>
        <pc:sldMkLst>
          <pc:docMk/>
          <pc:sldMk cId="3943301691" sldId="302"/>
        </pc:sldMkLst>
        <pc:spChg chg="mod">
          <ac:chgData name="Marcelo Albornz" userId="2b8fe5be5347fdcd" providerId="LiveId" clId="{4EB3681A-C547-4CEA-8295-90296B40AD03}" dt="2019-03-12T20:39:06.852" v="1486" actId="255"/>
          <ac:spMkLst>
            <pc:docMk/>
            <pc:sldMk cId="3943301691" sldId="302"/>
            <ac:spMk id="2" creationId="{730976CF-F52C-45CB-AC6E-33657BB7D748}"/>
          </ac:spMkLst>
        </pc:spChg>
        <pc:graphicFrameChg chg="add mod">
          <ac:chgData name="Marcelo Albornz" userId="2b8fe5be5347fdcd" providerId="LiveId" clId="{4EB3681A-C547-4CEA-8295-90296B40AD03}" dt="2019-03-12T20:10:45.128" v="1374" actId="20577"/>
          <ac:graphicFrameMkLst>
            <pc:docMk/>
            <pc:sldMk cId="3943301691" sldId="302"/>
            <ac:graphicFrameMk id="6" creationId="{B249DD58-3C6F-4A0B-93F7-C76DA6677C00}"/>
          </ac:graphicFrameMkLst>
        </pc:graphicFrameChg>
        <pc:picChg chg="add del mod">
          <ac:chgData name="Marcelo Albornz" userId="2b8fe5be5347fdcd" providerId="LiveId" clId="{4EB3681A-C547-4CEA-8295-90296B40AD03}" dt="2019-03-12T20:04:00.487" v="869"/>
          <ac:picMkLst>
            <pc:docMk/>
            <pc:sldMk cId="3943301691" sldId="302"/>
            <ac:picMk id="5" creationId="{5CF5A0FE-8A22-4E63-B02E-E793EE585ABE}"/>
          </ac:picMkLst>
        </pc:picChg>
        <pc:picChg chg="add">
          <ac:chgData name="Marcelo Albornz" userId="2b8fe5be5347fdcd" providerId="LiveId" clId="{4EB3681A-C547-4CEA-8295-90296B40AD03}" dt="2019-03-12T20:40:01.374" v="1515"/>
          <ac:picMkLst>
            <pc:docMk/>
            <pc:sldMk cId="3943301691" sldId="302"/>
            <ac:picMk id="7" creationId="{52F3EE0F-A17F-46F1-8336-852167220407}"/>
          </ac:picMkLst>
        </pc:picChg>
      </pc:sldChg>
      <pc:sldChg chg="addSp modSp add">
        <pc:chgData name="Marcelo Albornz" userId="2b8fe5be5347fdcd" providerId="LiveId" clId="{4EB3681A-C547-4CEA-8295-90296B40AD03}" dt="2019-03-12T20:40:04.827" v="1516"/>
        <pc:sldMkLst>
          <pc:docMk/>
          <pc:sldMk cId="3296097950" sldId="303"/>
        </pc:sldMkLst>
        <pc:spChg chg="mod">
          <ac:chgData name="Marcelo Albornz" userId="2b8fe5be5347fdcd" providerId="LiveId" clId="{4EB3681A-C547-4CEA-8295-90296B40AD03}" dt="2019-03-12T20:39:15.023" v="1487" actId="255"/>
          <ac:spMkLst>
            <pc:docMk/>
            <pc:sldMk cId="3296097950" sldId="303"/>
            <ac:spMk id="2" creationId="{41E8803E-63B3-462B-B2CC-8F2297C5F426}"/>
          </ac:spMkLst>
        </pc:spChg>
        <pc:graphicFrameChg chg="add mod">
          <ac:chgData name="Marcelo Albornz" userId="2b8fe5be5347fdcd" providerId="LiveId" clId="{4EB3681A-C547-4CEA-8295-90296B40AD03}" dt="2019-03-12T20:39:43.890" v="1513" actId="20577"/>
          <ac:graphicFrameMkLst>
            <pc:docMk/>
            <pc:sldMk cId="3296097950" sldId="303"/>
            <ac:graphicFrameMk id="5" creationId="{A3D81D10-7223-4671-9A3A-8FE828D3D0F6}"/>
          </ac:graphicFrameMkLst>
        </pc:graphicFrameChg>
        <pc:picChg chg="add">
          <ac:chgData name="Marcelo Albornz" userId="2b8fe5be5347fdcd" providerId="LiveId" clId="{4EB3681A-C547-4CEA-8295-90296B40AD03}" dt="2019-03-12T20:40:04.827" v="1516"/>
          <ac:picMkLst>
            <pc:docMk/>
            <pc:sldMk cId="3296097950" sldId="303"/>
            <ac:picMk id="6" creationId="{E807CA4E-044C-4BBA-9929-38F86840B4D0}"/>
          </ac:picMkLst>
        </pc:picChg>
      </pc:sldChg>
      <pc:sldChg chg="modSp add">
        <pc:chgData name="Marcelo Albornz" userId="2b8fe5be5347fdcd" providerId="LiveId" clId="{4EB3681A-C547-4CEA-8295-90296B40AD03}" dt="2019-03-12T20:45:45.159" v="1659" actId="6549"/>
        <pc:sldMkLst>
          <pc:docMk/>
          <pc:sldMk cId="3919338327" sldId="304"/>
        </pc:sldMkLst>
        <pc:spChg chg="mod">
          <ac:chgData name="Marcelo Albornz" userId="2b8fe5be5347fdcd" providerId="LiveId" clId="{4EB3681A-C547-4CEA-8295-90296B40AD03}" dt="2019-03-12T20:45:45.159" v="1659" actId="6549"/>
          <ac:spMkLst>
            <pc:docMk/>
            <pc:sldMk cId="3919338327" sldId="304"/>
            <ac:spMk id="2" creationId="{86350B3A-906A-4F18-B99D-32C22F7E3374}"/>
          </ac:spMkLst>
        </pc:spChg>
      </pc:sldChg>
      <pc:sldChg chg="modSp add">
        <pc:chgData name="Marcelo Albornz" userId="2b8fe5be5347fdcd" providerId="LiveId" clId="{4EB3681A-C547-4CEA-8295-90296B40AD03}" dt="2019-03-12T20:37:11.696" v="1480" actId="255"/>
        <pc:sldMkLst>
          <pc:docMk/>
          <pc:sldMk cId="1510561858" sldId="305"/>
        </pc:sldMkLst>
        <pc:spChg chg="mod">
          <ac:chgData name="Marcelo Albornz" userId="2b8fe5be5347fdcd" providerId="LiveId" clId="{4EB3681A-C547-4CEA-8295-90296B40AD03}" dt="2019-03-12T20:37:11.696" v="1480" actId="255"/>
          <ac:spMkLst>
            <pc:docMk/>
            <pc:sldMk cId="1510561858" sldId="305"/>
            <ac:spMk id="2" creationId="{A3AD7056-CB80-42F7-88A0-BE9435127EEF}"/>
          </ac:spMkLst>
        </pc:spChg>
      </pc:sldChg>
      <pc:sldChg chg="modSp add">
        <pc:chgData name="Marcelo Albornz" userId="2b8fe5be5347fdcd" providerId="LiveId" clId="{4EB3681A-C547-4CEA-8295-90296B40AD03}" dt="2019-03-12T20:46:16.673" v="1671" actId="6549"/>
        <pc:sldMkLst>
          <pc:docMk/>
          <pc:sldMk cId="990538833" sldId="306"/>
        </pc:sldMkLst>
        <pc:spChg chg="mod">
          <ac:chgData name="Marcelo Albornz" userId="2b8fe5be5347fdcd" providerId="LiveId" clId="{4EB3681A-C547-4CEA-8295-90296B40AD03}" dt="2019-03-12T20:46:16.673" v="1671" actId="6549"/>
          <ac:spMkLst>
            <pc:docMk/>
            <pc:sldMk cId="990538833" sldId="306"/>
            <ac:spMk id="2" creationId="{D6192CA1-4697-43D3-93D7-8FD647E77D9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Hoja1!$E$3</c:f>
              <c:strCache>
                <c:ptCount val="1"/>
                <c:pt idx="0">
                  <c:v>Hombres </c:v>
                </c:pt>
              </c:strCache>
            </c:strRef>
          </c:tx>
          <c:spPr>
            <a:ln w="127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Hoja1!$F$2:$M$2</c:f>
              <c:numCache>
                <c:formatCode>General</c:formatCode>
                <c:ptCount val="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</c:numCache>
            </c:numRef>
          </c:cat>
          <c:val>
            <c:numRef>
              <c:f>Hoja1!$F$3:$M$3</c:f>
              <c:numCache>
                <c:formatCode>General</c:formatCode>
                <c:ptCount val="8"/>
                <c:pt idx="0">
                  <c:v>15.3</c:v>
                </c:pt>
                <c:pt idx="1">
                  <c:v>14.7</c:v>
                </c:pt>
                <c:pt idx="2">
                  <c:v>14.6</c:v>
                </c:pt>
                <c:pt idx="3">
                  <c:v>15.0</c:v>
                </c:pt>
                <c:pt idx="4">
                  <c:v>15.9</c:v>
                </c:pt>
                <c:pt idx="5">
                  <c:v>15.3</c:v>
                </c:pt>
                <c:pt idx="6">
                  <c:v>15.3</c:v>
                </c:pt>
                <c:pt idx="7">
                  <c:v>15.7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F9-4A92-B032-A4D0CCDB10F5}"/>
            </c:ext>
          </c:extLst>
        </c:ser>
        <c:ser>
          <c:idx val="1"/>
          <c:order val="1"/>
          <c:tx>
            <c:strRef>
              <c:f>Hoja1!$E$4</c:f>
              <c:strCache>
                <c:ptCount val="1"/>
                <c:pt idx="0">
                  <c:v>Mujeres 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Hoja1!$F$2:$M$2</c:f>
              <c:numCache>
                <c:formatCode>General</c:formatCode>
                <c:ptCount val="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</c:numCache>
            </c:numRef>
          </c:cat>
          <c:val>
            <c:numRef>
              <c:f>Hoja1!$F$4:$M$4</c:f>
              <c:numCache>
                <c:formatCode>General</c:formatCode>
                <c:ptCount val="8"/>
                <c:pt idx="0">
                  <c:v>9.6</c:v>
                </c:pt>
                <c:pt idx="1">
                  <c:v>9.200000000000001</c:v>
                </c:pt>
                <c:pt idx="2">
                  <c:v>9.6</c:v>
                </c:pt>
                <c:pt idx="3">
                  <c:v>11.7</c:v>
                </c:pt>
                <c:pt idx="4">
                  <c:v>12.3</c:v>
                </c:pt>
                <c:pt idx="5">
                  <c:v>11.6</c:v>
                </c:pt>
                <c:pt idx="6">
                  <c:v>12.1</c:v>
                </c:pt>
                <c:pt idx="7">
                  <c:v>12.8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6F9-4A92-B032-A4D0CCDB10F5}"/>
            </c:ext>
          </c:extLst>
        </c:ser>
        <c:ser>
          <c:idx val="2"/>
          <c:order val="2"/>
          <c:tx>
            <c:strRef>
              <c:f>Hoja1!$E$5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fld id="{8A0F0028-9CE7-40D9-B95C-1C7764C2978F}" type="VALUE">
                      <a:rPr lang="en-US" b="1"/>
                      <a:pPr/>
                      <a:t>[VALOR]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2E2-4387-AAFB-7BAE807F96F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98D788F-269C-4830-9DE2-2F8835B1B3DA}" type="VALUE">
                      <a:rPr lang="en-US" b="1"/>
                      <a:pPr/>
                      <a:t>[VALOR]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E2-4387-AAFB-7BAE807F96F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025E7E-FD92-4060-B117-AD4B8DF23762}" type="VALUE">
                      <a:rPr lang="en-US" b="1"/>
                      <a:pPr/>
                      <a:t>[VALOR]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E2-4387-AAFB-7BAE807F96F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fld id="{6D7D890F-44D6-49B7-89B7-D4B12BB8BFF8}" type="VALUE">
                      <a:rPr lang="en-US" b="1"/>
                      <a:pPr/>
                      <a:t>[VALOR]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E2-4387-AAFB-7BAE807F96F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705CF7-777A-4815-A070-B0FB3D49B000}" type="VALUE">
                      <a:rPr lang="en-US" sz="14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F9-4A92-B032-A4D0CCDB10F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Hoja1!$F$2:$M$2</c:f>
              <c:numCache>
                <c:formatCode>General</c:formatCode>
                <c:ptCount val="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</c:numCache>
            </c:numRef>
          </c:cat>
          <c:val>
            <c:numRef>
              <c:f>Hoja1!$F$5:$M$5</c:f>
              <c:numCache>
                <c:formatCode>General</c:formatCode>
                <c:ptCount val="8"/>
                <c:pt idx="0">
                  <c:v>13.4</c:v>
                </c:pt>
                <c:pt idx="1">
                  <c:v>12.8</c:v>
                </c:pt>
                <c:pt idx="2">
                  <c:v>12.9</c:v>
                </c:pt>
                <c:pt idx="3">
                  <c:v>13.9</c:v>
                </c:pt>
                <c:pt idx="4">
                  <c:v>14.6</c:v>
                </c:pt>
                <c:pt idx="5">
                  <c:v>13.9</c:v>
                </c:pt>
                <c:pt idx="6">
                  <c:v>14.1</c:v>
                </c:pt>
                <c:pt idx="7">
                  <c:v>14.6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6F9-4A92-B032-A4D0CCDB1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985526272"/>
        <c:axId val="985528592"/>
      </c:lineChart>
      <c:catAx>
        <c:axId val="9855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985528592"/>
        <c:crosses val="autoZero"/>
        <c:auto val="1"/>
        <c:lblAlgn val="ctr"/>
        <c:lblOffset val="100"/>
        <c:noMultiLvlLbl val="0"/>
      </c:catAx>
      <c:valAx>
        <c:axId val="98552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9855262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145653087051"/>
          <c:y val="0.0325939218253182"/>
          <c:w val="0.919392968393736"/>
          <c:h val="0.847209699759005"/>
        </c:manualLayout>
      </c:layout>
      <c:lineChart>
        <c:grouping val="standard"/>
        <c:varyColors val="0"/>
        <c:ser>
          <c:idx val="0"/>
          <c:order val="0"/>
          <c:tx>
            <c:strRef>
              <c:f>Hoja1!$C$15</c:f>
              <c:strCache>
                <c:ptCount val="1"/>
                <c:pt idx="0">
                  <c:v>N° huelgas efectivas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"/>
              <c:tx>
                <c:rich>
                  <a:bodyPr/>
                  <a:lstStyle/>
                  <a:p>
                    <a:fld id="{ACB5CA28-836E-45DF-BC4A-52C5E24F6B66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ED-485E-A8DF-6125BABA1DF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14D1F6F-F57D-486B-9F02-525D8ECD10DF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5ED-485E-A8DF-6125BABA1DF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Hoja1!$B$16:$B$24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Hoja1!$C$16:$C$24</c:f>
              <c:numCache>
                <c:formatCode>General</c:formatCode>
                <c:ptCount val="9"/>
                <c:pt idx="0">
                  <c:v>174.0</c:v>
                </c:pt>
                <c:pt idx="1">
                  <c:v>183.0</c:v>
                </c:pt>
                <c:pt idx="2">
                  <c:v>161.0</c:v>
                </c:pt>
                <c:pt idx="3">
                  <c:v>201.0</c:v>
                </c:pt>
                <c:pt idx="4">
                  <c:v>214.0</c:v>
                </c:pt>
                <c:pt idx="5">
                  <c:v>183.0</c:v>
                </c:pt>
                <c:pt idx="6">
                  <c:v>191.0</c:v>
                </c:pt>
                <c:pt idx="7">
                  <c:v>139.0</c:v>
                </c:pt>
                <c:pt idx="8">
                  <c:v>128.0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E1-4239-B79E-C0F835EFDCB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7869472"/>
        <c:axId val="1009800736"/>
      </c:lineChart>
      <c:catAx>
        <c:axId val="9878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1009800736"/>
        <c:crosses val="autoZero"/>
        <c:auto val="1"/>
        <c:lblAlgn val="ctr"/>
        <c:lblOffset val="100"/>
        <c:noMultiLvlLbl val="0"/>
      </c:catAx>
      <c:valAx>
        <c:axId val="10098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9878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Hoja1!$S$26</c:f>
              <c:strCache>
                <c:ptCount val="1"/>
                <c:pt idx="0">
                  <c:v>N° huelgas aprobadas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7"/>
              <c:tx>
                <c:rich>
                  <a:bodyPr/>
                  <a:lstStyle/>
                  <a:p>
                    <a:fld id="{99140416-30F0-4764-9F72-65B92976B5DC}" type="YVALUE">
                      <a:rPr lang="en-US">
                        <a:solidFill>
                          <a:srgbClr val="C0000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D2-4652-9E30-5A4CD8F0A0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E180584-EB80-44C6-81DE-3E951501FC2C}" type="YVALUE">
                      <a:rPr lang="en-US">
                        <a:solidFill>
                          <a:srgbClr val="C0000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D2-4652-9E30-5A4CD8F0A0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Hoja1!$R$27:$R$35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xVal>
          <c:yVal>
            <c:numRef>
              <c:f>Hoja1!$S$27:$S$35</c:f>
              <c:numCache>
                <c:formatCode>General</c:formatCode>
                <c:ptCount val="9"/>
                <c:pt idx="0">
                  <c:v>672.0</c:v>
                </c:pt>
                <c:pt idx="1">
                  <c:v>735.0</c:v>
                </c:pt>
                <c:pt idx="2">
                  <c:v>772.0</c:v>
                </c:pt>
                <c:pt idx="3">
                  <c:v>832.0</c:v>
                </c:pt>
                <c:pt idx="4">
                  <c:v>824.0</c:v>
                </c:pt>
                <c:pt idx="5">
                  <c:v>841.0</c:v>
                </c:pt>
                <c:pt idx="6">
                  <c:v>800.0</c:v>
                </c:pt>
                <c:pt idx="7">
                  <c:v>747.0</c:v>
                </c:pt>
                <c:pt idx="8">
                  <c:v>684.0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09-4868-9F39-C53E58AF2220}"/>
            </c:ext>
          </c:extLst>
        </c:ser>
        <c:ser>
          <c:idx val="1"/>
          <c:order val="1"/>
          <c:tx>
            <c:strRef>
              <c:f>Hoja1!$T$26</c:f>
              <c:strCache>
                <c:ptCount val="1"/>
                <c:pt idx="0">
                  <c:v>N° huelgas efectivas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"/>
              <c:tx>
                <c:rich>
                  <a:bodyPr/>
                  <a:lstStyle/>
                  <a:p>
                    <a:fld id="{8EEC5A36-C0DC-49DE-8FBD-B2C2FE427288}" type="YVALUE">
                      <a:rPr lang="en-US">
                        <a:solidFill>
                          <a:srgbClr val="0070C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D2-4652-9E30-5A4CD8F0A0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FB2BE82-7BD9-4086-9ABE-312F5B43DBA4}" type="YVALUE">
                      <a:rPr lang="en-US">
                        <a:solidFill>
                          <a:srgbClr val="0070C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D2-4652-9E30-5A4CD8F0A0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Hoja1!$R$27:$R$35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xVal>
          <c:yVal>
            <c:numRef>
              <c:f>Hoja1!$T$27:$T$35</c:f>
              <c:numCache>
                <c:formatCode>General</c:formatCode>
                <c:ptCount val="9"/>
                <c:pt idx="0">
                  <c:v>174.0</c:v>
                </c:pt>
                <c:pt idx="1">
                  <c:v>183.0</c:v>
                </c:pt>
                <c:pt idx="2">
                  <c:v>161.0</c:v>
                </c:pt>
                <c:pt idx="3">
                  <c:v>201.0</c:v>
                </c:pt>
                <c:pt idx="4">
                  <c:v>214.0</c:v>
                </c:pt>
                <c:pt idx="5">
                  <c:v>183.0</c:v>
                </c:pt>
                <c:pt idx="6">
                  <c:v>191.0</c:v>
                </c:pt>
                <c:pt idx="7">
                  <c:v>139.0</c:v>
                </c:pt>
                <c:pt idx="8">
                  <c:v>128.0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B09-4868-9F39-C53E58AF2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6099184"/>
        <c:axId val="887488544"/>
      </c:scatterChart>
      <c:valAx>
        <c:axId val="98609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887488544"/>
        <c:crosses val="autoZero"/>
        <c:crossBetween val="midCat"/>
      </c:valAx>
      <c:valAx>
        <c:axId val="88748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986099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Huelgas Aprobadas</c:v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299649894336507"/>
                  <c:y val="-0.04325508898068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351084404165628"/>
                  <c:y val="-0.03707579055486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99649894336507"/>
                  <c:y val="-0.0339861413419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299649894336508"/>
                  <c:y val="-0.0339861413419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299649894336507"/>
                  <c:y val="-0.03707579055486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299649894336507"/>
                  <c:y val="-0.03089649212905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333939567555921"/>
                  <c:y val="-0.03089649212905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A48-412A-8C6E-FBCB5647DB3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299649894336507"/>
                  <c:y val="-0.0370757905548694"/>
                </c:manualLayout>
              </c:layout>
              <c:tx>
                <c:rich>
                  <a:bodyPr/>
                  <a:lstStyle/>
                  <a:p>
                    <a:fld id="{6C9E5E53-0A01-4ED5-A947-41BFF20C6040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A48-412A-8C6E-FBCB5647DB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0316794730946215"/>
                  <c:y val="-0.0339861413419636"/>
                </c:manualLayout>
              </c:layout>
              <c:tx>
                <c:rich>
                  <a:bodyPr/>
                  <a:lstStyle/>
                  <a:p>
                    <a:fld id="{818F50AC-2137-4730-BCC7-F827A40465B1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A48-412A-8C6E-FBCB5647DB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Hoja1!$B$5:$B$13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Hoja1!$C$5:$C$13</c:f>
              <c:numCache>
                <c:formatCode>General</c:formatCode>
                <c:ptCount val="9"/>
                <c:pt idx="0">
                  <c:v>672.0</c:v>
                </c:pt>
                <c:pt idx="1">
                  <c:v>735.0</c:v>
                </c:pt>
                <c:pt idx="2">
                  <c:v>772.0</c:v>
                </c:pt>
                <c:pt idx="3">
                  <c:v>832.0</c:v>
                </c:pt>
                <c:pt idx="4">
                  <c:v>824.0</c:v>
                </c:pt>
                <c:pt idx="5">
                  <c:v>841.0</c:v>
                </c:pt>
                <c:pt idx="6">
                  <c:v>800.0</c:v>
                </c:pt>
                <c:pt idx="7">
                  <c:v>747.0</c:v>
                </c:pt>
                <c:pt idx="8">
                  <c:v>684.0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48-412A-8C6E-FBCB5647DB35}"/>
            </c:ext>
          </c:extLst>
        </c:ser>
        <c:ser>
          <c:idx val="1"/>
          <c:order val="1"/>
          <c:tx>
            <c:v>Solicitud de buenos oficios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0.035915250557629"/>
                  <c:y val="0.034283191310065"/>
                </c:manualLayout>
              </c:layout>
              <c:tx>
                <c:rich>
                  <a:bodyPr/>
                  <a:lstStyle/>
                  <a:p>
                    <a:fld id="{DEDF8362-1870-4BC4-B995-A4BAB42CCACF}" type="VALUE">
                      <a:rPr lang="en-US">
                        <a:solidFill>
                          <a:srgbClr val="00808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A48-412A-8C6E-FBCB5647DB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0430757702064715"/>
                  <c:y val="0.0526427514948892"/>
                </c:manualLayout>
              </c:layout>
              <c:tx>
                <c:rich>
                  <a:bodyPr/>
                  <a:lstStyle/>
                  <a:p>
                    <a:fld id="{26534A21-463F-4483-8766-6468F8BEA1D3}" type="VALUE">
                      <a:rPr lang="en-US">
                        <a:solidFill>
                          <a:srgbClr val="008080"/>
                        </a:solidFill>
                      </a:rPr>
                      <a:pPr/>
                      <a:t>[VALOR]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A48-412A-8C6E-FBCB5647DB3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Hoja1!$B$5:$B$13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Hoja1!$D$5:$D$13</c:f>
              <c:numCache>
                <c:formatCode>General</c:formatCode>
                <c:ptCount val="9"/>
                <c:pt idx="0">
                  <c:v>551.0</c:v>
                </c:pt>
                <c:pt idx="1">
                  <c:v>613.0</c:v>
                </c:pt>
                <c:pt idx="2">
                  <c:v>673.0</c:v>
                </c:pt>
                <c:pt idx="3">
                  <c:v>710.0</c:v>
                </c:pt>
                <c:pt idx="4">
                  <c:v>740.0</c:v>
                </c:pt>
                <c:pt idx="5">
                  <c:v>754.0</c:v>
                </c:pt>
                <c:pt idx="6">
                  <c:v>735.0</c:v>
                </c:pt>
                <c:pt idx="7">
                  <c:v>677.0</c:v>
                </c:pt>
                <c:pt idx="8">
                  <c:v>621.0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48-412A-8C6E-FBCB5647DB35}"/>
            </c:ext>
          </c:extLst>
        </c:ser>
        <c:ser>
          <c:idx val="2"/>
          <c:order val="2"/>
          <c:tx>
            <c:v>Huelgas efectuadas</c:v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5"/>
              <c:tx>
                <c:rich>
                  <a:bodyPr/>
                  <a:lstStyle/>
                  <a:p>
                    <a:fld id="{2A04FA19-7F63-4B85-9B1D-4194E3EAA3DC}" type="VALUE">
                      <a:rPr lang="en-US" smtClean="0"/>
                      <a:pPr/>
                      <a:t>[VALOR]</a:t>
                    </a:fld>
                    <a:endParaRPr lang="en-US"/>
                  </a:p>
                  <a:p>
                    <a:r>
                      <a:rPr lang="en-US" sz="1200">
                        <a:solidFill>
                          <a:srgbClr val="C00000"/>
                        </a:solidFill>
                      </a:rPr>
                      <a:t>21,7%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E5-4B8D-9565-F2D045F2C5B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1B92539-9C96-4BFE-9E8E-9E18349588EC}" type="VALUE">
                      <a:rPr lang="en-US" smtClean="0"/>
                      <a:pPr/>
                      <a:t>[VALOR]</a:t>
                    </a:fld>
                    <a:endParaRPr lang="en-US" dirty="0"/>
                  </a:p>
                  <a:p>
                    <a:r>
                      <a:rPr lang="en-US" sz="1200" dirty="0">
                        <a:solidFill>
                          <a:srgbClr val="C00000"/>
                        </a:solidFill>
                      </a:rPr>
                      <a:t>23,8%</a:t>
                    </a:r>
                  </a:p>
                  <a:p>
                    <a:endParaRPr lang="es-ES_tradnl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E5-4B8D-9565-F2D045F2C5B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163419-8C59-43D4-A7ED-5C5D30C9A1EC}" type="VALUE">
                      <a:rPr lang="en-US" smtClean="0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r>
                      <a:rPr lang="en-US" sz="1200" dirty="0">
                        <a:solidFill>
                          <a:srgbClr val="C00000"/>
                        </a:solidFill>
                      </a:rPr>
                      <a:t>18,6 %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35-4801-BDA8-98AE9FB2241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CE0925C-A0EF-40A3-A74A-EF44F5F6DE91}" type="VALUE">
                      <a:rPr lang="en-US" smtClean="0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r>
                      <a:rPr lang="en-US" sz="1200" dirty="0">
                        <a:solidFill>
                          <a:srgbClr val="C00000"/>
                        </a:solidFill>
                      </a:rPr>
                      <a:t>18,7%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35-4801-BDA8-98AE9FB2241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Hoja1!$B$5:$B$13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Hoja1!$E$5:$E$13</c:f>
              <c:numCache>
                <c:formatCode>General</c:formatCode>
                <c:ptCount val="9"/>
                <c:pt idx="0">
                  <c:v>174.0</c:v>
                </c:pt>
                <c:pt idx="1">
                  <c:v>183.0</c:v>
                </c:pt>
                <c:pt idx="2">
                  <c:v>161.0</c:v>
                </c:pt>
                <c:pt idx="3">
                  <c:v>201.0</c:v>
                </c:pt>
                <c:pt idx="4">
                  <c:v>214.0</c:v>
                </c:pt>
                <c:pt idx="5">
                  <c:v>183.0</c:v>
                </c:pt>
                <c:pt idx="6">
                  <c:v>191.0</c:v>
                </c:pt>
                <c:pt idx="7">
                  <c:v>139.0</c:v>
                </c:pt>
                <c:pt idx="8">
                  <c:v>128.0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48-412A-8C6E-FBCB5647DB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9969392"/>
        <c:axId val="1009972720"/>
      </c:lineChart>
      <c:catAx>
        <c:axId val="100996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1009972720"/>
        <c:crosses val="autoZero"/>
        <c:auto val="1"/>
        <c:lblAlgn val="ctr"/>
        <c:lblOffset val="100"/>
        <c:noMultiLvlLbl val="0"/>
      </c:catAx>
      <c:valAx>
        <c:axId val="10099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100996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1184213774722"/>
          <c:y val="0.0343972174052706"/>
          <c:w val="0.875236700219913"/>
          <c:h val="0.856342273205229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Hoja1!$C$26</c:f>
              <c:strCache>
                <c:ptCount val="1"/>
                <c:pt idx="0">
                  <c:v>Número de trabajadores involucrados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014118469934861"/>
                  <c:y val="-0.04448437425497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6D-4E87-9BFC-2C6264A7CE7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481824328370159"/>
                  <c:y val="0.04156827119256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6D-4E87-9BFC-2C6264A7CE7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325922375558393"/>
                  <c:y val="0.0606910812920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6D-4E87-9BFC-2C6264A7CE7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425353176573898"/>
                  <c:y val="-0.0315047041610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6D-4E87-9BFC-2C6264A7CE7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429857010766237"/>
                  <c:y val="0.05112967624229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6D-4E87-9BFC-2C6264A7CE7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845595551597615"/>
                  <c:y val="0.0160711910599608"/>
                </c:manualLayout>
              </c:layout>
              <c:tx>
                <c:rich>
                  <a:bodyPr/>
                  <a:lstStyle/>
                  <a:p>
                    <a:fld id="{6393FBC1-F5AF-4587-9E50-9F22E4102A11}" type="YVALUE">
                      <a:rPr lang="en-US">
                        <a:solidFill>
                          <a:srgbClr val="0070C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6D-4E87-9BFC-2C6264A7CE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11DA29E-422B-4BEE-AF17-A73B521AF44F}" type="YVALUE">
                      <a:rPr lang="en-US">
                        <a:solidFill>
                          <a:srgbClr val="0070C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81-4A85-8CF3-1733F10E6E9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Hoja1!$B$27:$B$35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xVal>
          <c:yVal>
            <c:numRef>
              <c:f>Hoja1!$C$27:$C$35</c:f>
              <c:numCache>
                <c:formatCode>#,##0</c:formatCode>
                <c:ptCount val="9"/>
                <c:pt idx="0">
                  <c:v>31799.0</c:v>
                </c:pt>
                <c:pt idx="1">
                  <c:v>22698.0</c:v>
                </c:pt>
                <c:pt idx="2">
                  <c:v>30035.0</c:v>
                </c:pt>
                <c:pt idx="3">
                  <c:v>30638.0</c:v>
                </c:pt>
                <c:pt idx="4">
                  <c:v>41939.0</c:v>
                </c:pt>
                <c:pt idx="5">
                  <c:v>24950.0</c:v>
                </c:pt>
                <c:pt idx="6">
                  <c:v>36151.0</c:v>
                </c:pt>
                <c:pt idx="7">
                  <c:v>18574.0</c:v>
                </c:pt>
                <c:pt idx="8">
                  <c:v>13771.0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68-40C2-AB37-E77DE7BA2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386848"/>
        <c:axId val="923392256"/>
      </c:scatterChart>
      <c:valAx>
        <c:axId val="923386848"/>
        <c:scaling>
          <c:orientation val="minMax"/>
          <c:max val="2018.0"/>
          <c:min val="201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923392256"/>
        <c:crosses val="autoZero"/>
        <c:crossBetween val="midCat"/>
      </c:valAx>
      <c:valAx>
        <c:axId val="92339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923386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7625369033734"/>
          <c:y val="0.0766644003761771"/>
          <c:w val="0.913213438803878"/>
          <c:h val="0.826877119558358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Hoja1!$C$38</c:f>
              <c:strCache>
                <c:ptCount val="1"/>
                <c:pt idx="0">
                  <c:v>Duración promedio (en días)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101657225916008"/>
                  <c:y val="0.04367401064430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53-4BCB-9FF5-A193E8F685A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274615464127985"/>
                  <c:y val="0.0466948532691107"/>
                </c:manualLayout>
              </c:layout>
              <c:tx>
                <c:rich>
                  <a:bodyPr/>
                  <a:lstStyle/>
                  <a:p>
                    <a:fld id="{A43ACA10-7D40-4C71-A0B3-0000788480AB}" type="YVALUE">
                      <a:rPr lang="en-US">
                        <a:solidFill>
                          <a:srgbClr val="0070C0"/>
                        </a:solidFill>
                      </a:rPr>
                      <a:pPr/>
                      <a:t>[VALOR Y]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53-4BCB-9FF5-A193E8F685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0228867329182972"/>
                  <c:y val="0.0669949157077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6751435F-CF5C-4AA7-8F8A-5A206B3308DA}" type="YVALUE">
                      <a:rPr lang="en-US">
                        <a:solidFill>
                          <a:srgbClr val="0070C0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[VALOR Y]</a:t>
                    </a:fld>
                    <a:endParaRPr lang="es-ES_trad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53-4BCB-9FF5-A193E8F685AC}"/>
                </c:ext>
                <c:ext xmlns:c15="http://schemas.microsoft.com/office/drawing/2012/chart" uri="{CE6537A1-D6FC-4f65-9D91-7224C49458BB}">
                  <c15:layout>
                    <c:manualLayout>
                      <c:w val="0.0649199428066601"/>
                      <c:h val="0.11284369518032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_tradn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Hoja1!$B$39:$B$47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xVal>
          <c:yVal>
            <c:numRef>
              <c:f>Hoja1!$C$39:$C$47</c:f>
              <c:numCache>
                <c:formatCode>General</c:formatCode>
                <c:ptCount val="9"/>
                <c:pt idx="0">
                  <c:v>12.5</c:v>
                </c:pt>
                <c:pt idx="1">
                  <c:v>12.2</c:v>
                </c:pt>
                <c:pt idx="2">
                  <c:v>11.7</c:v>
                </c:pt>
                <c:pt idx="3">
                  <c:v>13.7</c:v>
                </c:pt>
                <c:pt idx="4">
                  <c:v>11.5</c:v>
                </c:pt>
                <c:pt idx="5">
                  <c:v>14.4</c:v>
                </c:pt>
                <c:pt idx="6">
                  <c:v>13.1</c:v>
                </c:pt>
                <c:pt idx="7">
                  <c:v>16.3</c:v>
                </c:pt>
                <c:pt idx="8">
                  <c:v>21.7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2C-4922-A1CD-F3C0704E7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198496"/>
        <c:axId val="923200816"/>
      </c:scatterChart>
      <c:valAx>
        <c:axId val="923198496"/>
        <c:scaling>
          <c:orientation val="minMax"/>
          <c:max val="2018.0"/>
          <c:min val="201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923200816"/>
        <c:crosses val="autoZero"/>
        <c:crossBetween val="midCat"/>
      </c:valAx>
      <c:valAx>
        <c:axId val="92320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_tradnl"/>
          </a:p>
        </c:txPr>
        <c:crossAx val="923198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A2EAB-8C5B-43D6-9730-BD037B471D6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B2728BC-1B9C-4A27-9824-CB7457E2369B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CL" sz="1400" b="1" dirty="0"/>
            <a:t>Titularidad</a:t>
          </a:r>
        </a:p>
        <a:p>
          <a:r>
            <a:rPr lang="es-CL" sz="1400" b="1" dirty="0"/>
            <a:t>Sindical </a:t>
          </a:r>
        </a:p>
        <a:p>
          <a:r>
            <a:rPr lang="es-CL" sz="1200" dirty="0"/>
            <a:t>(Eliminación grupos negociadores)</a:t>
          </a:r>
        </a:p>
      </dgm:t>
    </dgm:pt>
    <dgm:pt modelId="{30BA7D88-F184-4BE5-A0E0-D37CE300AEFB}" type="parTrans" cxnId="{117BE1FB-1827-4697-A4DE-2BC7B72F2C60}">
      <dgm:prSet/>
      <dgm:spPr/>
      <dgm:t>
        <a:bodyPr/>
        <a:lstStyle/>
        <a:p>
          <a:endParaRPr lang="es-CL"/>
        </a:p>
      </dgm:t>
    </dgm:pt>
    <dgm:pt modelId="{7ED8FFD8-21E0-4835-84A8-F5DC66E39AB8}" type="sibTrans" cxnId="{117BE1FB-1827-4697-A4DE-2BC7B72F2C60}">
      <dgm:prSet/>
      <dgm:spPr>
        <a:solidFill>
          <a:srgbClr val="92D050"/>
        </a:solidFill>
      </dgm:spPr>
      <dgm:t>
        <a:bodyPr/>
        <a:lstStyle/>
        <a:p>
          <a:endParaRPr lang="es-CL"/>
        </a:p>
      </dgm:t>
    </dgm:pt>
    <dgm:pt modelId="{F88B85FC-54CC-4707-85B5-ED32F1D9D406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400" b="1" dirty="0"/>
            <a:t>Huelga efectiva</a:t>
          </a:r>
        </a:p>
        <a:p>
          <a:r>
            <a:rPr lang="es-CL" sz="1200" dirty="0"/>
            <a:t>(sin reemplazo interno ni externo)</a:t>
          </a:r>
        </a:p>
      </dgm:t>
    </dgm:pt>
    <dgm:pt modelId="{C4F5E435-B733-4763-921F-498B0CEF66FD}" type="parTrans" cxnId="{8D7FBF39-03DE-48D3-85C7-0EB3A88576A1}">
      <dgm:prSet/>
      <dgm:spPr/>
      <dgm:t>
        <a:bodyPr/>
        <a:lstStyle/>
        <a:p>
          <a:endParaRPr lang="es-CL"/>
        </a:p>
      </dgm:t>
    </dgm:pt>
    <dgm:pt modelId="{07DA25FD-56FE-4AB4-9BC1-686406C330CA}" type="sibTrans" cxnId="{8D7FBF39-03DE-48D3-85C7-0EB3A88576A1}">
      <dgm:prSet/>
      <dgm:spPr>
        <a:solidFill>
          <a:srgbClr val="92D050"/>
        </a:solidFill>
      </dgm:spPr>
      <dgm:t>
        <a:bodyPr/>
        <a:lstStyle/>
        <a:p>
          <a:endParaRPr lang="es-CL"/>
        </a:p>
      </dgm:t>
    </dgm:pt>
    <dgm:pt modelId="{487E7A2E-7DAD-4EE8-95C6-60A87811EEDE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CL" sz="1300" b="1" dirty="0"/>
            <a:t>Extensión automática de beneficios</a:t>
          </a:r>
        </a:p>
      </dgm:t>
    </dgm:pt>
    <dgm:pt modelId="{D6AC742D-6526-4E96-9FEB-1E7DFE3A8FDF}" type="parTrans" cxnId="{1760170A-ECD8-4C74-9D77-A3A3015624A8}">
      <dgm:prSet/>
      <dgm:spPr/>
      <dgm:t>
        <a:bodyPr/>
        <a:lstStyle/>
        <a:p>
          <a:endParaRPr lang="es-CL"/>
        </a:p>
      </dgm:t>
    </dgm:pt>
    <dgm:pt modelId="{D498643D-5C8A-43CA-94FA-A13E62EDF9A2}" type="sibTrans" cxnId="{1760170A-ECD8-4C74-9D77-A3A3015624A8}">
      <dgm:prSet/>
      <dgm:spPr>
        <a:solidFill>
          <a:srgbClr val="92D050"/>
        </a:solidFill>
      </dgm:spPr>
      <dgm:t>
        <a:bodyPr/>
        <a:lstStyle/>
        <a:p>
          <a:endParaRPr lang="es-CL"/>
        </a:p>
      </dgm:t>
    </dgm:pt>
    <dgm:pt modelId="{AE9403FA-15B8-4EB5-8617-CF0A43478C80}" type="pres">
      <dgm:prSet presAssocID="{859A2EAB-8C5B-43D6-9730-BD037B471D6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1922F4-D0BA-4F1C-9A7E-DC756DBBE634}" type="pres">
      <dgm:prSet presAssocID="{3B2728BC-1B9C-4A27-9824-CB7457E2369B}" presName="gear1" presStyleLbl="node1" presStyleIdx="0" presStyleCnt="3" custLinFactNeighborX="38807" custLinFactNeighborY="-5873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36CF700-DB51-4AB9-9958-8392A6A6BCA9}" type="pres">
      <dgm:prSet presAssocID="{3B2728BC-1B9C-4A27-9824-CB7457E2369B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429E9BB5-D7AF-489B-9CDF-94AE7D417325}" type="pres">
      <dgm:prSet presAssocID="{3B2728BC-1B9C-4A27-9824-CB7457E2369B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591CB3D2-850D-407A-A312-497CE160CB01}" type="pres">
      <dgm:prSet presAssocID="{F88B85FC-54CC-4707-85B5-ED32F1D9D406}" presName="gear2" presStyleLbl="node1" presStyleIdx="1" presStyleCnt="3" custScaleX="128334" custScaleY="119870" custLinFactNeighborX="-34884" custLinFactNeighborY="31392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30DEF1-9A78-47B7-94CE-BF460E8E813D}" type="pres">
      <dgm:prSet presAssocID="{F88B85FC-54CC-4707-85B5-ED32F1D9D406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CA526A47-2B95-4876-BF30-284E37EA219D}" type="pres">
      <dgm:prSet presAssocID="{F88B85FC-54CC-4707-85B5-ED32F1D9D406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C4E00F61-F650-45C4-B713-F7FBFE161F21}" type="pres">
      <dgm:prSet presAssocID="{487E7A2E-7DAD-4EE8-95C6-60A87811EEDE}" presName="gear3" presStyleLbl="node1" presStyleIdx="2" presStyleCnt="3" custLinFactNeighborX="2490"/>
      <dgm:spPr/>
      <dgm:t>
        <a:bodyPr/>
        <a:lstStyle/>
        <a:p>
          <a:endParaRPr lang="es-ES_tradnl"/>
        </a:p>
      </dgm:t>
    </dgm:pt>
    <dgm:pt modelId="{27C3F3AD-8B31-4FE5-A711-C5CC7D792BD7}" type="pres">
      <dgm:prSet presAssocID="{487E7A2E-7DAD-4EE8-95C6-60A87811EE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3E9F437-2583-4DA2-A6CD-8C843C8A617F}" type="pres">
      <dgm:prSet presAssocID="{487E7A2E-7DAD-4EE8-95C6-60A87811EEDE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C76A8B79-3017-41D8-96FD-D88EF7EF7FC5}" type="pres">
      <dgm:prSet presAssocID="{487E7A2E-7DAD-4EE8-95C6-60A87811EEDE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CC9F38B6-42CB-4A92-A3EB-560246425675}" type="pres">
      <dgm:prSet presAssocID="{7ED8FFD8-21E0-4835-84A8-F5DC66E39AB8}" presName="connector1" presStyleLbl="sibTrans2D1" presStyleIdx="0" presStyleCnt="3" custLinFactNeighborX="24346" custLinFactNeighborY="-45314"/>
      <dgm:spPr/>
      <dgm:t>
        <a:bodyPr/>
        <a:lstStyle/>
        <a:p>
          <a:endParaRPr lang="es-ES_tradnl"/>
        </a:p>
      </dgm:t>
    </dgm:pt>
    <dgm:pt modelId="{60389870-4EFE-45F2-96BB-C3D9FC6F1A55}" type="pres">
      <dgm:prSet presAssocID="{07DA25FD-56FE-4AB4-9BC1-686406C330CA}" presName="connector2" presStyleLbl="sibTrans2D1" presStyleIdx="1" presStyleCnt="3" custLinFactNeighborY="-6630"/>
      <dgm:spPr/>
      <dgm:t>
        <a:bodyPr/>
        <a:lstStyle/>
        <a:p>
          <a:endParaRPr lang="es-ES_tradnl"/>
        </a:p>
      </dgm:t>
    </dgm:pt>
    <dgm:pt modelId="{D2961AC6-E041-49DE-ABF2-38517A70342A}" type="pres">
      <dgm:prSet presAssocID="{D498643D-5C8A-43CA-94FA-A13E62EDF9A2}" presName="connector3" presStyleLbl="sibTrans2D1" presStyleIdx="2" presStyleCnt="3" custLinFactNeighborX="4344"/>
      <dgm:spPr/>
      <dgm:t>
        <a:bodyPr/>
        <a:lstStyle/>
        <a:p>
          <a:endParaRPr lang="es-ES_tradnl"/>
        </a:p>
      </dgm:t>
    </dgm:pt>
  </dgm:ptLst>
  <dgm:cxnLst>
    <dgm:cxn modelId="{8D7FBF39-03DE-48D3-85C7-0EB3A88576A1}" srcId="{859A2EAB-8C5B-43D6-9730-BD037B471D6E}" destId="{F88B85FC-54CC-4707-85B5-ED32F1D9D406}" srcOrd="1" destOrd="0" parTransId="{C4F5E435-B733-4763-921F-498B0CEF66FD}" sibTransId="{07DA25FD-56FE-4AB4-9BC1-686406C330CA}"/>
    <dgm:cxn modelId="{9A8AAA78-D49A-45BD-8B49-6D9AC205C83C}" type="presOf" srcId="{F88B85FC-54CC-4707-85B5-ED32F1D9D406}" destId="{CA526A47-2B95-4876-BF30-284E37EA219D}" srcOrd="2" destOrd="0" presId="urn:microsoft.com/office/officeart/2005/8/layout/gear1"/>
    <dgm:cxn modelId="{E4F406E1-57A4-46F2-B15D-1F20AA27A86A}" type="presOf" srcId="{487E7A2E-7DAD-4EE8-95C6-60A87811EEDE}" destId="{13E9F437-2583-4DA2-A6CD-8C843C8A617F}" srcOrd="2" destOrd="0" presId="urn:microsoft.com/office/officeart/2005/8/layout/gear1"/>
    <dgm:cxn modelId="{E77C014B-F59D-443C-B403-CD4E4940FE54}" type="presOf" srcId="{487E7A2E-7DAD-4EE8-95C6-60A87811EEDE}" destId="{C76A8B79-3017-41D8-96FD-D88EF7EF7FC5}" srcOrd="3" destOrd="0" presId="urn:microsoft.com/office/officeart/2005/8/layout/gear1"/>
    <dgm:cxn modelId="{B437A7BE-98DA-4D0C-8826-58ED52080402}" type="presOf" srcId="{D498643D-5C8A-43CA-94FA-A13E62EDF9A2}" destId="{D2961AC6-E041-49DE-ABF2-38517A70342A}" srcOrd="0" destOrd="0" presId="urn:microsoft.com/office/officeart/2005/8/layout/gear1"/>
    <dgm:cxn modelId="{589D75EC-8468-40B4-87BE-FE6B4F3B331D}" type="presOf" srcId="{859A2EAB-8C5B-43D6-9730-BD037B471D6E}" destId="{AE9403FA-15B8-4EB5-8617-CF0A43478C80}" srcOrd="0" destOrd="0" presId="urn:microsoft.com/office/officeart/2005/8/layout/gear1"/>
    <dgm:cxn modelId="{069F7C11-92C1-4FDB-89E1-1F69A9EA5DF3}" type="presOf" srcId="{3B2728BC-1B9C-4A27-9824-CB7457E2369B}" destId="{429E9BB5-D7AF-489B-9CDF-94AE7D417325}" srcOrd="2" destOrd="0" presId="urn:microsoft.com/office/officeart/2005/8/layout/gear1"/>
    <dgm:cxn modelId="{AF6E4B38-11B9-4FAE-A946-B4CC7051A2FB}" type="presOf" srcId="{7ED8FFD8-21E0-4835-84A8-F5DC66E39AB8}" destId="{CC9F38B6-42CB-4A92-A3EB-560246425675}" srcOrd="0" destOrd="0" presId="urn:microsoft.com/office/officeart/2005/8/layout/gear1"/>
    <dgm:cxn modelId="{117BE1FB-1827-4697-A4DE-2BC7B72F2C60}" srcId="{859A2EAB-8C5B-43D6-9730-BD037B471D6E}" destId="{3B2728BC-1B9C-4A27-9824-CB7457E2369B}" srcOrd="0" destOrd="0" parTransId="{30BA7D88-F184-4BE5-A0E0-D37CE300AEFB}" sibTransId="{7ED8FFD8-21E0-4835-84A8-F5DC66E39AB8}"/>
    <dgm:cxn modelId="{E547E15D-30FB-409B-9DDB-815D4FAF3CC5}" type="presOf" srcId="{487E7A2E-7DAD-4EE8-95C6-60A87811EEDE}" destId="{27C3F3AD-8B31-4FE5-A711-C5CC7D792BD7}" srcOrd="1" destOrd="0" presId="urn:microsoft.com/office/officeart/2005/8/layout/gear1"/>
    <dgm:cxn modelId="{9C3BD32D-8199-4014-84E1-A965D1EF967C}" type="presOf" srcId="{3B2728BC-1B9C-4A27-9824-CB7457E2369B}" destId="{471922F4-D0BA-4F1C-9A7E-DC756DBBE634}" srcOrd="0" destOrd="0" presId="urn:microsoft.com/office/officeart/2005/8/layout/gear1"/>
    <dgm:cxn modelId="{B77674E1-AA84-44B9-997E-6D3F5534622A}" type="presOf" srcId="{F88B85FC-54CC-4707-85B5-ED32F1D9D406}" destId="{F830DEF1-9A78-47B7-94CE-BF460E8E813D}" srcOrd="1" destOrd="0" presId="urn:microsoft.com/office/officeart/2005/8/layout/gear1"/>
    <dgm:cxn modelId="{1760170A-ECD8-4C74-9D77-A3A3015624A8}" srcId="{859A2EAB-8C5B-43D6-9730-BD037B471D6E}" destId="{487E7A2E-7DAD-4EE8-95C6-60A87811EEDE}" srcOrd="2" destOrd="0" parTransId="{D6AC742D-6526-4E96-9FEB-1E7DFE3A8FDF}" sibTransId="{D498643D-5C8A-43CA-94FA-A13E62EDF9A2}"/>
    <dgm:cxn modelId="{4D8F5272-F5D8-49C4-8C96-64893B85DF8C}" type="presOf" srcId="{3B2728BC-1B9C-4A27-9824-CB7457E2369B}" destId="{836CF700-DB51-4AB9-9958-8392A6A6BCA9}" srcOrd="1" destOrd="0" presId="urn:microsoft.com/office/officeart/2005/8/layout/gear1"/>
    <dgm:cxn modelId="{47989E8F-E299-413E-BEFE-BB2B65F21549}" type="presOf" srcId="{07DA25FD-56FE-4AB4-9BC1-686406C330CA}" destId="{60389870-4EFE-45F2-96BB-C3D9FC6F1A55}" srcOrd="0" destOrd="0" presId="urn:microsoft.com/office/officeart/2005/8/layout/gear1"/>
    <dgm:cxn modelId="{1D63E5F9-C574-49A9-A6FD-F73BF4CEA239}" type="presOf" srcId="{F88B85FC-54CC-4707-85B5-ED32F1D9D406}" destId="{591CB3D2-850D-407A-A312-497CE160CB01}" srcOrd="0" destOrd="0" presId="urn:microsoft.com/office/officeart/2005/8/layout/gear1"/>
    <dgm:cxn modelId="{E3E25735-82E7-4A51-B849-68EF646B559E}" type="presOf" srcId="{487E7A2E-7DAD-4EE8-95C6-60A87811EEDE}" destId="{C4E00F61-F650-45C4-B713-F7FBFE161F21}" srcOrd="0" destOrd="0" presId="urn:microsoft.com/office/officeart/2005/8/layout/gear1"/>
    <dgm:cxn modelId="{C7EE4A77-7B2C-4CC4-B567-21072AC5D25E}" type="presParOf" srcId="{AE9403FA-15B8-4EB5-8617-CF0A43478C80}" destId="{471922F4-D0BA-4F1C-9A7E-DC756DBBE634}" srcOrd="0" destOrd="0" presId="urn:microsoft.com/office/officeart/2005/8/layout/gear1"/>
    <dgm:cxn modelId="{2051F405-35DB-40CB-8D08-3D9B9DE05D27}" type="presParOf" srcId="{AE9403FA-15B8-4EB5-8617-CF0A43478C80}" destId="{836CF700-DB51-4AB9-9958-8392A6A6BCA9}" srcOrd="1" destOrd="0" presId="urn:microsoft.com/office/officeart/2005/8/layout/gear1"/>
    <dgm:cxn modelId="{AAB5F4FA-A63B-4A10-9D08-9120EBD3653B}" type="presParOf" srcId="{AE9403FA-15B8-4EB5-8617-CF0A43478C80}" destId="{429E9BB5-D7AF-489B-9CDF-94AE7D417325}" srcOrd="2" destOrd="0" presId="urn:microsoft.com/office/officeart/2005/8/layout/gear1"/>
    <dgm:cxn modelId="{DB2D8255-B7C8-4407-A387-E78CB66C7FCC}" type="presParOf" srcId="{AE9403FA-15B8-4EB5-8617-CF0A43478C80}" destId="{591CB3D2-850D-407A-A312-497CE160CB01}" srcOrd="3" destOrd="0" presId="urn:microsoft.com/office/officeart/2005/8/layout/gear1"/>
    <dgm:cxn modelId="{999F01F4-3AFD-4148-978E-9A37221D2A24}" type="presParOf" srcId="{AE9403FA-15B8-4EB5-8617-CF0A43478C80}" destId="{F830DEF1-9A78-47B7-94CE-BF460E8E813D}" srcOrd="4" destOrd="0" presId="urn:microsoft.com/office/officeart/2005/8/layout/gear1"/>
    <dgm:cxn modelId="{66C7CE87-1FA9-43B1-97DA-CBA16A139331}" type="presParOf" srcId="{AE9403FA-15B8-4EB5-8617-CF0A43478C80}" destId="{CA526A47-2B95-4876-BF30-284E37EA219D}" srcOrd="5" destOrd="0" presId="urn:microsoft.com/office/officeart/2005/8/layout/gear1"/>
    <dgm:cxn modelId="{A4349495-3222-409D-8B89-3242B6AA4108}" type="presParOf" srcId="{AE9403FA-15B8-4EB5-8617-CF0A43478C80}" destId="{C4E00F61-F650-45C4-B713-F7FBFE161F21}" srcOrd="6" destOrd="0" presId="urn:microsoft.com/office/officeart/2005/8/layout/gear1"/>
    <dgm:cxn modelId="{13B299A8-FB26-49EA-8C6D-DF2A529C3E77}" type="presParOf" srcId="{AE9403FA-15B8-4EB5-8617-CF0A43478C80}" destId="{27C3F3AD-8B31-4FE5-A711-C5CC7D792BD7}" srcOrd="7" destOrd="0" presId="urn:microsoft.com/office/officeart/2005/8/layout/gear1"/>
    <dgm:cxn modelId="{AB7539C8-BB07-47AC-8FA9-F9899D3FFFBA}" type="presParOf" srcId="{AE9403FA-15B8-4EB5-8617-CF0A43478C80}" destId="{13E9F437-2583-4DA2-A6CD-8C843C8A617F}" srcOrd="8" destOrd="0" presId="urn:microsoft.com/office/officeart/2005/8/layout/gear1"/>
    <dgm:cxn modelId="{212C4446-7802-442B-9FD7-9B45F4A99409}" type="presParOf" srcId="{AE9403FA-15B8-4EB5-8617-CF0A43478C80}" destId="{C76A8B79-3017-41D8-96FD-D88EF7EF7FC5}" srcOrd="9" destOrd="0" presId="urn:microsoft.com/office/officeart/2005/8/layout/gear1"/>
    <dgm:cxn modelId="{BC12F2E2-6AC5-4670-AD8A-4B2B5711BBA0}" type="presParOf" srcId="{AE9403FA-15B8-4EB5-8617-CF0A43478C80}" destId="{CC9F38B6-42CB-4A92-A3EB-560246425675}" srcOrd="10" destOrd="0" presId="urn:microsoft.com/office/officeart/2005/8/layout/gear1"/>
    <dgm:cxn modelId="{D41A989E-04F0-41AB-B8C6-B861A5C3AC5F}" type="presParOf" srcId="{AE9403FA-15B8-4EB5-8617-CF0A43478C80}" destId="{60389870-4EFE-45F2-96BB-C3D9FC6F1A55}" srcOrd="11" destOrd="0" presId="urn:microsoft.com/office/officeart/2005/8/layout/gear1"/>
    <dgm:cxn modelId="{D1300502-E029-4741-985D-94C26EF61F38}" type="presParOf" srcId="{AE9403FA-15B8-4EB5-8617-CF0A43478C80}" destId="{D2961AC6-E041-49DE-ABF2-38517A70342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AB7A1-0EBA-4BC9-9317-253F19FD6B1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BBB151B-1DCC-4C90-A69B-BD80150114D5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400"/>
            <a:t>43 </a:t>
          </a:r>
          <a:r>
            <a:rPr lang="es-CL" sz="1400" dirty="0"/>
            <a:t>días de huelga</a:t>
          </a:r>
        </a:p>
        <a:p>
          <a:r>
            <a:rPr lang="es-CL" sz="1400" dirty="0"/>
            <a:t>Prórroga 18 meses.</a:t>
          </a:r>
        </a:p>
        <a:p>
          <a:r>
            <a:rPr lang="es-CL" sz="1400" dirty="0"/>
            <a:t>NC 2018 sin huelga</a:t>
          </a:r>
        </a:p>
      </dgm:t>
    </dgm:pt>
    <dgm:pt modelId="{35339C01-066D-451E-A0D3-21694D56D592}" type="parTrans" cxnId="{D8BF169C-6474-469F-B5CE-63EAF2FF210E}">
      <dgm:prSet/>
      <dgm:spPr/>
      <dgm:t>
        <a:bodyPr/>
        <a:lstStyle/>
        <a:p>
          <a:endParaRPr lang="es-CL"/>
        </a:p>
      </dgm:t>
    </dgm:pt>
    <dgm:pt modelId="{EE617AC9-481A-4DFE-83D3-3F185776C42C}" type="sibTrans" cxnId="{D8BF169C-6474-469F-B5CE-63EAF2FF210E}">
      <dgm:prSet/>
      <dgm:spPr/>
      <dgm:t>
        <a:bodyPr/>
        <a:lstStyle/>
        <a:p>
          <a:endParaRPr lang="es-CL"/>
        </a:p>
      </dgm:t>
    </dgm:pt>
    <dgm:pt modelId="{EE1DDB64-EFCE-4AED-9A3A-280B62C072C0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200" b="1" dirty="0"/>
            <a:t>ESCONDIDA</a:t>
          </a:r>
        </a:p>
      </dgm:t>
    </dgm:pt>
    <dgm:pt modelId="{7D2E7205-0B4F-43E7-80EE-002AA14A5483}" type="parTrans" cxnId="{1DECD780-9F5B-4CC3-981F-5DC533E5C955}">
      <dgm:prSet/>
      <dgm:spPr/>
      <dgm:t>
        <a:bodyPr/>
        <a:lstStyle/>
        <a:p>
          <a:endParaRPr lang="es-CL"/>
        </a:p>
      </dgm:t>
    </dgm:pt>
    <dgm:pt modelId="{BB8C2076-F28A-49E8-ADF5-0CF14288238C}" type="sibTrans" cxnId="{1DECD780-9F5B-4CC3-981F-5DC533E5C955}">
      <dgm:prSet/>
      <dgm:spPr/>
      <dgm:t>
        <a:bodyPr/>
        <a:lstStyle/>
        <a:p>
          <a:endParaRPr lang="es-CL"/>
        </a:p>
      </dgm:t>
    </dgm:pt>
    <dgm:pt modelId="{3F40831F-98D5-487A-A0CA-A262C7344E4C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400" dirty="0"/>
            <a:t>26 días de huelga</a:t>
          </a:r>
        </a:p>
      </dgm:t>
    </dgm:pt>
    <dgm:pt modelId="{39327FA3-26BA-4BAE-A467-ECCDC8F68D73}" type="parTrans" cxnId="{ACD4E35B-88A1-45CF-B1A9-9E7FD7E47992}">
      <dgm:prSet/>
      <dgm:spPr/>
      <dgm:t>
        <a:bodyPr/>
        <a:lstStyle/>
        <a:p>
          <a:endParaRPr lang="es-CL"/>
        </a:p>
      </dgm:t>
    </dgm:pt>
    <dgm:pt modelId="{90E9D769-67BC-42EF-B7C4-5A16EF83AB2E}" type="sibTrans" cxnId="{ACD4E35B-88A1-45CF-B1A9-9E7FD7E47992}">
      <dgm:prSet/>
      <dgm:spPr/>
      <dgm:t>
        <a:bodyPr/>
        <a:lstStyle/>
        <a:p>
          <a:endParaRPr lang="es-CL"/>
        </a:p>
      </dgm:t>
    </dgm:pt>
    <dgm:pt modelId="{83B92CFB-D1F1-4A87-BA6E-975432F7C9C0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200" b="1" dirty="0"/>
            <a:t>SODIMAC 2016</a:t>
          </a:r>
        </a:p>
      </dgm:t>
    </dgm:pt>
    <dgm:pt modelId="{113B5114-4E98-44E9-923E-1FE97AFFE43F}" type="parTrans" cxnId="{EB7E81A2-5925-4523-A297-819ABE18493A}">
      <dgm:prSet/>
      <dgm:spPr/>
      <dgm:t>
        <a:bodyPr/>
        <a:lstStyle/>
        <a:p>
          <a:endParaRPr lang="es-CL"/>
        </a:p>
      </dgm:t>
    </dgm:pt>
    <dgm:pt modelId="{E6D0940D-C021-45F0-8F3F-CC8840056E0D}" type="sibTrans" cxnId="{EB7E81A2-5925-4523-A297-819ABE18493A}">
      <dgm:prSet/>
      <dgm:spPr/>
      <dgm:t>
        <a:bodyPr/>
        <a:lstStyle/>
        <a:p>
          <a:endParaRPr lang="es-CL"/>
        </a:p>
      </dgm:t>
    </dgm:pt>
    <dgm:pt modelId="{280222AC-D309-4020-9A40-30945AD69520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400" dirty="0"/>
            <a:t>42 días de huelga</a:t>
          </a:r>
        </a:p>
      </dgm:t>
    </dgm:pt>
    <dgm:pt modelId="{386ECD25-E3D7-496D-9BC6-05EC1213F6EE}" type="parTrans" cxnId="{4007202F-C785-4335-893F-36E624E8FF5E}">
      <dgm:prSet/>
      <dgm:spPr/>
      <dgm:t>
        <a:bodyPr/>
        <a:lstStyle/>
        <a:p>
          <a:endParaRPr lang="es-CL"/>
        </a:p>
      </dgm:t>
    </dgm:pt>
    <dgm:pt modelId="{2873D3A0-83A4-4450-A6A0-8319AD81862C}" type="sibTrans" cxnId="{4007202F-C785-4335-893F-36E624E8FF5E}">
      <dgm:prSet/>
      <dgm:spPr/>
      <dgm:t>
        <a:bodyPr/>
        <a:lstStyle/>
        <a:p>
          <a:endParaRPr lang="es-CL"/>
        </a:p>
      </dgm:t>
    </dgm:pt>
    <dgm:pt modelId="{A8C8B42C-2321-46F3-812A-350D1B27B82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sz="1200" b="1" dirty="0"/>
            <a:t>CLINICA DAVILA 2018</a:t>
          </a:r>
        </a:p>
      </dgm:t>
    </dgm:pt>
    <dgm:pt modelId="{BA44747F-B499-4121-B4A1-56BB38C5D8E5}" type="parTrans" cxnId="{995798C1-2720-4F42-BB1E-158E4DA44D93}">
      <dgm:prSet/>
      <dgm:spPr/>
      <dgm:t>
        <a:bodyPr/>
        <a:lstStyle/>
        <a:p>
          <a:endParaRPr lang="es-CL"/>
        </a:p>
      </dgm:t>
    </dgm:pt>
    <dgm:pt modelId="{8EF6C797-1AF2-43DA-9E8B-FFEB6C489D3F}" type="sibTrans" cxnId="{995798C1-2720-4F42-BB1E-158E4DA44D93}">
      <dgm:prSet/>
      <dgm:spPr/>
      <dgm:t>
        <a:bodyPr/>
        <a:lstStyle/>
        <a:p>
          <a:endParaRPr lang="es-CL"/>
        </a:p>
      </dgm:t>
    </dgm:pt>
    <dgm:pt modelId="{3448779C-F57F-4F09-8D61-38C938A3BE6B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400" dirty="0"/>
            <a:t>Huelga vigente. </a:t>
          </a:r>
        </a:p>
        <a:p>
          <a:r>
            <a:rPr lang="es-CL" sz="1400" dirty="0"/>
            <a:t>(2 dirigentes siguen en huelga)</a:t>
          </a:r>
        </a:p>
      </dgm:t>
    </dgm:pt>
    <dgm:pt modelId="{31ACD1A9-F20D-4206-A0D5-7AB0338AAB80}" type="parTrans" cxnId="{3A100782-0EB7-4304-8E3A-1763D8D80427}">
      <dgm:prSet/>
      <dgm:spPr/>
      <dgm:t>
        <a:bodyPr/>
        <a:lstStyle/>
        <a:p>
          <a:endParaRPr lang="es-CL"/>
        </a:p>
      </dgm:t>
    </dgm:pt>
    <dgm:pt modelId="{357E6751-75BA-4D31-975B-B43A055A83CA}" type="sibTrans" cxnId="{3A100782-0EB7-4304-8E3A-1763D8D80427}">
      <dgm:prSet/>
      <dgm:spPr/>
      <dgm:t>
        <a:bodyPr/>
        <a:lstStyle/>
        <a:p>
          <a:endParaRPr lang="es-CL"/>
        </a:p>
      </dgm:t>
    </dgm:pt>
    <dgm:pt modelId="{3BDF71AE-D4CA-4A23-AE65-D237448041A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200" b="1"/>
            <a:t>LATAMEXPRESS </a:t>
          </a:r>
          <a:r>
            <a:rPr lang="es-CL" sz="1200" b="1" dirty="0"/>
            <a:t>2018</a:t>
          </a:r>
        </a:p>
      </dgm:t>
    </dgm:pt>
    <dgm:pt modelId="{0BA10F06-1271-4D7A-A181-DF6103CCA92E}" type="parTrans" cxnId="{180F42A6-DE3B-41C0-8BF8-A308B426D5DE}">
      <dgm:prSet/>
      <dgm:spPr/>
      <dgm:t>
        <a:bodyPr/>
        <a:lstStyle/>
        <a:p>
          <a:endParaRPr lang="es-CL"/>
        </a:p>
      </dgm:t>
    </dgm:pt>
    <dgm:pt modelId="{B600214E-5978-4E41-B45C-BE77FC139BB6}" type="sibTrans" cxnId="{180F42A6-DE3B-41C0-8BF8-A308B426D5DE}">
      <dgm:prSet/>
      <dgm:spPr/>
      <dgm:t>
        <a:bodyPr/>
        <a:lstStyle/>
        <a:p>
          <a:endParaRPr lang="es-CL"/>
        </a:p>
      </dgm:t>
    </dgm:pt>
    <dgm:pt modelId="{70AD91DC-8081-4CA2-BE4D-77F73DA1E11A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Tx/>
            <a:buNone/>
          </a:pPr>
          <a:endParaRPr lang="es-CL" sz="1400" dirty="0"/>
        </a:p>
      </dgm:t>
    </dgm:pt>
    <dgm:pt modelId="{FA465825-F9DA-47C9-8677-2A9A6C88EEBE}" type="parTrans" cxnId="{30258B98-9F61-445F-ABDD-ED86765C0E05}">
      <dgm:prSet/>
      <dgm:spPr/>
      <dgm:t>
        <a:bodyPr/>
        <a:lstStyle/>
        <a:p>
          <a:endParaRPr lang="es-CL"/>
        </a:p>
      </dgm:t>
    </dgm:pt>
    <dgm:pt modelId="{46D914C8-61F2-4DB3-94EE-68E789428B81}" type="sibTrans" cxnId="{30258B98-9F61-445F-ABDD-ED86765C0E05}">
      <dgm:prSet/>
      <dgm:spPr/>
      <dgm:t>
        <a:bodyPr/>
        <a:lstStyle/>
        <a:p>
          <a:endParaRPr lang="es-CL"/>
        </a:p>
      </dgm:t>
    </dgm:pt>
    <dgm:pt modelId="{E2315083-0980-481C-AC81-BE0482FEB076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endParaRPr lang="es-CL" sz="1400" dirty="0"/>
        </a:p>
      </dgm:t>
    </dgm:pt>
    <dgm:pt modelId="{25923EAD-37A0-46C8-B98F-C47B92D8C8F5}" type="parTrans" cxnId="{D83EAADD-2EB5-4449-A268-A6B5D842D4D7}">
      <dgm:prSet/>
      <dgm:spPr/>
      <dgm:t>
        <a:bodyPr/>
        <a:lstStyle/>
        <a:p>
          <a:endParaRPr lang="es-CL"/>
        </a:p>
      </dgm:t>
    </dgm:pt>
    <dgm:pt modelId="{136DF068-941C-4CEA-9DAC-DC2BD98FA57C}" type="sibTrans" cxnId="{D83EAADD-2EB5-4449-A268-A6B5D842D4D7}">
      <dgm:prSet/>
      <dgm:spPr/>
      <dgm:t>
        <a:bodyPr/>
        <a:lstStyle/>
        <a:p>
          <a:endParaRPr lang="es-CL"/>
        </a:p>
      </dgm:t>
    </dgm:pt>
    <dgm:pt modelId="{2B7DA7D1-4238-42D7-A3A5-491589183D3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000" dirty="0"/>
            <a:t>1.011 tripulantes cabina; reintegro en huelga; juicio pendiente</a:t>
          </a:r>
        </a:p>
      </dgm:t>
    </dgm:pt>
    <dgm:pt modelId="{141AAAB4-64E6-4C30-9B53-C04861985E22}" type="parTrans" cxnId="{F4DF2882-6BBD-4D65-A916-B4C483E604A9}">
      <dgm:prSet/>
      <dgm:spPr/>
      <dgm:t>
        <a:bodyPr/>
        <a:lstStyle/>
        <a:p>
          <a:endParaRPr lang="es-CL"/>
        </a:p>
      </dgm:t>
    </dgm:pt>
    <dgm:pt modelId="{5A4B85CD-6343-4E9E-971C-AD76A6B35307}" type="sibTrans" cxnId="{F4DF2882-6BBD-4D65-A916-B4C483E604A9}">
      <dgm:prSet/>
      <dgm:spPr/>
      <dgm:t>
        <a:bodyPr/>
        <a:lstStyle/>
        <a:p>
          <a:endParaRPr lang="es-CL"/>
        </a:p>
      </dgm:t>
    </dgm:pt>
    <dgm:pt modelId="{04E9534F-6380-41EB-8D43-39F299112A2E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000" dirty="0"/>
            <a:t>711trabajadores (2 sindicatos)</a:t>
          </a:r>
        </a:p>
      </dgm:t>
    </dgm:pt>
    <dgm:pt modelId="{7ACF0E9D-65B4-48EC-9591-2835A70C4012}" type="parTrans" cxnId="{49FC87CB-752C-4239-B4D8-BEDF2B6A0583}">
      <dgm:prSet/>
      <dgm:spPr/>
      <dgm:t>
        <a:bodyPr/>
        <a:lstStyle/>
        <a:p>
          <a:endParaRPr lang="es-CL"/>
        </a:p>
      </dgm:t>
    </dgm:pt>
    <dgm:pt modelId="{C81F0077-4849-49FB-A037-77F720E5B574}" type="sibTrans" cxnId="{49FC87CB-752C-4239-B4D8-BEDF2B6A0583}">
      <dgm:prSet/>
      <dgm:spPr/>
      <dgm:t>
        <a:bodyPr/>
        <a:lstStyle/>
        <a:p>
          <a:endParaRPr lang="es-CL"/>
        </a:p>
      </dgm:t>
    </dgm:pt>
    <dgm:pt modelId="{72631CDF-7486-418F-B36A-4937EB455FF6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000" b="0" dirty="0"/>
            <a:t>8.710 trabajadores</a:t>
          </a:r>
        </a:p>
      </dgm:t>
    </dgm:pt>
    <dgm:pt modelId="{22CDA9F3-C0BA-4A28-BA23-4D7CACCF4806}" type="parTrans" cxnId="{CC76FF78-172E-4E8E-9664-E9B1C51B54CA}">
      <dgm:prSet/>
      <dgm:spPr/>
      <dgm:t>
        <a:bodyPr/>
        <a:lstStyle/>
        <a:p>
          <a:endParaRPr lang="es-CL"/>
        </a:p>
      </dgm:t>
    </dgm:pt>
    <dgm:pt modelId="{0BD2D106-1740-4364-8E0B-2142D08AFFAC}" type="sibTrans" cxnId="{CC76FF78-172E-4E8E-9664-E9B1C51B54CA}">
      <dgm:prSet/>
      <dgm:spPr/>
      <dgm:t>
        <a:bodyPr/>
        <a:lstStyle/>
        <a:p>
          <a:endParaRPr lang="es-CL"/>
        </a:p>
      </dgm:t>
    </dgm:pt>
    <dgm:pt modelId="{8C5AF9AF-67BF-4BAB-8AF6-733573B4CB5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000" b="0" dirty="0"/>
            <a:t>Sindicato nacional</a:t>
          </a:r>
        </a:p>
      </dgm:t>
    </dgm:pt>
    <dgm:pt modelId="{8BF1E42D-335A-401F-85F8-83FA03551F6F}" type="parTrans" cxnId="{5CE3779D-D99E-4C5D-8DE2-FAA413329B64}">
      <dgm:prSet/>
      <dgm:spPr/>
      <dgm:t>
        <a:bodyPr/>
        <a:lstStyle/>
        <a:p>
          <a:endParaRPr lang="es-CL"/>
        </a:p>
      </dgm:t>
    </dgm:pt>
    <dgm:pt modelId="{799FDE67-6CE0-4355-846E-5162EEA63253}" type="sibTrans" cxnId="{5CE3779D-D99E-4C5D-8DE2-FAA413329B64}">
      <dgm:prSet/>
      <dgm:spPr/>
      <dgm:t>
        <a:bodyPr/>
        <a:lstStyle/>
        <a:p>
          <a:endParaRPr lang="es-CL"/>
        </a:p>
      </dgm:t>
    </dgm:pt>
    <dgm:pt modelId="{45BA7F7E-5469-4582-911B-09BAF041BE84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200" b="1" dirty="0"/>
            <a:t>2017</a:t>
          </a:r>
        </a:p>
      </dgm:t>
    </dgm:pt>
    <dgm:pt modelId="{B318E601-FE5D-4BFD-84E1-37F25CDB7D5E}" type="sibTrans" cxnId="{9DD26DDF-563D-46BB-8E98-10625BD0F780}">
      <dgm:prSet/>
      <dgm:spPr/>
      <dgm:t>
        <a:bodyPr/>
        <a:lstStyle/>
        <a:p>
          <a:endParaRPr lang="es-CL"/>
        </a:p>
      </dgm:t>
    </dgm:pt>
    <dgm:pt modelId="{D610F410-17AA-473A-8DE5-7F6D0435F64F}" type="parTrans" cxnId="{9DD26DDF-563D-46BB-8E98-10625BD0F780}">
      <dgm:prSet/>
      <dgm:spPr/>
      <dgm:t>
        <a:bodyPr/>
        <a:lstStyle/>
        <a:p>
          <a:endParaRPr lang="es-CL"/>
        </a:p>
      </dgm:t>
    </dgm:pt>
    <dgm:pt modelId="{EB6FA234-FC32-400D-B0DF-DF7906E6C0BE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s-CL" sz="1050" b="0" dirty="0"/>
            <a:t>2.500 trabajadores</a:t>
          </a:r>
        </a:p>
      </dgm:t>
    </dgm:pt>
    <dgm:pt modelId="{38E26841-35D8-4F2A-B2D8-B6C4FE85D6DC}" type="parTrans" cxnId="{36926F2A-A984-4FAB-9686-871EFAF25C22}">
      <dgm:prSet/>
      <dgm:spPr/>
      <dgm:t>
        <a:bodyPr/>
        <a:lstStyle/>
        <a:p>
          <a:endParaRPr lang="es-CL"/>
        </a:p>
      </dgm:t>
    </dgm:pt>
    <dgm:pt modelId="{98291C9F-6B93-449F-BE84-1FC7CE219D79}" type="sibTrans" cxnId="{36926F2A-A984-4FAB-9686-871EFAF25C22}">
      <dgm:prSet/>
      <dgm:spPr/>
      <dgm:t>
        <a:bodyPr/>
        <a:lstStyle/>
        <a:p>
          <a:endParaRPr lang="es-CL"/>
        </a:p>
      </dgm:t>
    </dgm:pt>
    <dgm:pt modelId="{39CC1136-5731-485E-BAA2-5BEFC4C42AE5}" type="pres">
      <dgm:prSet presAssocID="{F21AB7A1-0EBA-4BC9-9317-253F19FD6B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B9E48FE-1D57-46FD-A808-280A8B9525AB}" type="pres">
      <dgm:prSet presAssocID="{F21AB7A1-0EBA-4BC9-9317-253F19FD6B12}" presName="children" presStyleCnt="0"/>
      <dgm:spPr/>
    </dgm:pt>
    <dgm:pt modelId="{D5BFAD13-7B43-4EC2-8937-1052CDBCB08C}" type="pres">
      <dgm:prSet presAssocID="{F21AB7A1-0EBA-4BC9-9317-253F19FD6B12}" presName="child1group" presStyleCnt="0"/>
      <dgm:spPr/>
    </dgm:pt>
    <dgm:pt modelId="{3333D6F2-7D63-4647-9444-D33CF23F344E}" type="pres">
      <dgm:prSet presAssocID="{F21AB7A1-0EBA-4BC9-9317-253F19FD6B12}" presName="child1" presStyleLbl="bgAcc1" presStyleIdx="0" presStyleCnt="4"/>
      <dgm:spPr/>
      <dgm:t>
        <a:bodyPr/>
        <a:lstStyle/>
        <a:p>
          <a:endParaRPr lang="es-ES_tradnl"/>
        </a:p>
      </dgm:t>
    </dgm:pt>
    <dgm:pt modelId="{0BE7E72F-D516-4875-917F-013C43A1A862}" type="pres">
      <dgm:prSet presAssocID="{F21AB7A1-0EBA-4BC9-9317-253F19FD6B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D58FBD9-F452-41D1-87BA-89DCC31FD3A0}" type="pres">
      <dgm:prSet presAssocID="{F21AB7A1-0EBA-4BC9-9317-253F19FD6B12}" presName="child2group" presStyleCnt="0"/>
      <dgm:spPr/>
    </dgm:pt>
    <dgm:pt modelId="{534A157D-29C8-4AE8-B001-75AEDCB87747}" type="pres">
      <dgm:prSet presAssocID="{F21AB7A1-0EBA-4BC9-9317-253F19FD6B12}" presName="child2" presStyleLbl="bgAcc1" presStyleIdx="1" presStyleCnt="4"/>
      <dgm:spPr/>
      <dgm:t>
        <a:bodyPr/>
        <a:lstStyle/>
        <a:p>
          <a:endParaRPr lang="es-ES_tradnl"/>
        </a:p>
      </dgm:t>
    </dgm:pt>
    <dgm:pt modelId="{D93445DB-C048-434C-B645-DD7A791CE8DB}" type="pres">
      <dgm:prSet presAssocID="{F21AB7A1-0EBA-4BC9-9317-253F19FD6B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133E042-F782-42E2-83F6-39EE8C581794}" type="pres">
      <dgm:prSet presAssocID="{F21AB7A1-0EBA-4BC9-9317-253F19FD6B12}" presName="child3group" presStyleCnt="0"/>
      <dgm:spPr/>
    </dgm:pt>
    <dgm:pt modelId="{5A80A1FB-C933-4376-B871-070A35163EC7}" type="pres">
      <dgm:prSet presAssocID="{F21AB7A1-0EBA-4BC9-9317-253F19FD6B12}" presName="child3" presStyleLbl="bgAcc1" presStyleIdx="2" presStyleCnt="4"/>
      <dgm:spPr/>
      <dgm:t>
        <a:bodyPr/>
        <a:lstStyle/>
        <a:p>
          <a:endParaRPr lang="es-ES_tradnl"/>
        </a:p>
      </dgm:t>
    </dgm:pt>
    <dgm:pt modelId="{FFF6A591-9050-4DD6-BA4C-6C56BF08E27B}" type="pres">
      <dgm:prSet presAssocID="{F21AB7A1-0EBA-4BC9-9317-253F19FD6B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F11A826-310B-41EB-8011-5DB2895F1F74}" type="pres">
      <dgm:prSet presAssocID="{F21AB7A1-0EBA-4BC9-9317-253F19FD6B12}" presName="child4group" presStyleCnt="0"/>
      <dgm:spPr/>
    </dgm:pt>
    <dgm:pt modelId="{48C0008F-3E9E-47DD-B0F3-B21214A04ABC}" type="pres">
      <dgm:prSet presAssocID="{F21AB7A1-0EBA-4BC9-9317-253F19FD6B12}" presName="child4" presStyleLbl="bgAcc1" presStyleIdx="3" presStyleCnt="4" custLinFactNeighborX="-1497" custLinFactNeighborY="-1236"/>
      <dgm:spPr/>
      <dgm:t>
        <a:bodyPr/>
        <a:lstStyle/>
        <a:p>
          <a:endParaRPr lang="es-ES_tradnl"/>
        </a:p>
      </dgm:t>
    </dgm:pt>
    <dgm:pt modelId="{D45293E0-9ACD-460B-8309-7E538DA1D9F7}" type="pres">
      <dgm:prSet presAssocID="{F21AB7A1-0EBA-4BC9-9317-253F19FD6B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71700C0-00D0-4DB9-8C10-90B3E3C3DAFB}" type="pres">
      <dgm:prSet presAssocID="{F21AB7A1-0EBA-4BC9-9317-253F19FD6B12}" presName="childPlaceholder" presStyleCnt="0"/>
      <dgm:spPr/>
    </dgm:pt>
    <dgm:pt modelId="{EB48035B-81DF-4048-BC21-70E7FD5255FC}" type="pres">
      <dgm:prSet presAssocID="{F21AB7A1-0EBA-4BC9-9317-253F19FD6B12}" presName="circle" presStyleCnt="0"/>
      <dgm:spPr/>
    </dgm:pt>
    <dgm:pt modelId="{A86A7E78-83EA-4AED-AC94-CF5A6D43BDC9}" type="pres">
      <dgm:prSet presAssocID="{F21AB7A1-0EBA-4BC9-9317-253F19FD6B1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59A1626-212F-4E38-8255-147DB90C244B}" type="pres">
      <dgm:prSet presAssocID="{F21AB7A1-0EBA-4BC9-9317-253F19FD6B1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370199-AED2-4B68-BB23-423DEA5C1E71}" type="pres">
      <dgm:prSet presAssocID="{F21AB7A1-0EBA-4BC9-9317-253F19FD6B1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373DBCB-0A66-415F-817B-25AEB790D01E}" type="pres">
      <dgm:prSet presAssocID="{F21AB7A1-0EBA-4BC9-9317-253F19FD6B1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6DB3DC2-9C35-45DD-A3E4-01F214FBC735}" type="pres">
      <dgm:prSet presAssocID="{F21AB7A1-0EBA-4BC9-9317-253F19FD6B12}" presName="quadrantPlaceholder" presStyleCnt="0"/>
      <dgm:spPr/>
    </dgm:pt>
    <dgm:pt modelId="{42A46E4A-0172-4E2B-8791-77D573C8560E}" type="pres">
      <dgm:prSet presAssocID="{F21AB7A1-0EBA-4BC9-9317-253F19FD6B12}" presName="center1" presStyleLbl="fgShp" presStyleIdx="0" presStyleCnt="2"/>
      <dgm:spPr/>
    </dgm:pt>
    <dgm:pt modelId="{F9195BD1-F6E9-4112-A879-6914C17CD47F}" type="pres">
      <dgm:prSet presAssocID="{F21AB7A1-0EBA-4BC9-9317-253F19FD6B12}" presName="center2" presStyleLbl="fgShp" presStyleIdx="1" presStyleCnt="2"/>
      <dgm:spPr/>
    </dgm:pt>
  </dgm:ptLst>
  <dgm:cxnLst>
    <dgm:cxn modelId="{313C77D5-CF80-4A21-AFCB-1D743CF8E81D}" type="presOf" srcId="{E2315083-0980-481C-AC81-BE0482FEB076}" destId="{D93445DB-C048-434C-B645-DD7A791CE8DB}" srcOrd="1" destOrd="0" presId="urn:microsoft.com/office/officeart/2005/8/layout/cycle4"/>
    <dgm:cxn modelId="{EB7E81A2-5925-4523-A297-819ABE18493A}" srcId="{3F40831F-98D5-487A-A0CA-A262C7344E4C}" destId="{83B92CFB-D1F1-4A87-BA6E-975432F7C9C0}" srcOrd="1" destOrd="0" parTransId="{113B5114-4E98-44E9-923E-1FE97AFFE43F}" sibTransId="{E6D0940D-C021-45F0-8F3F-CC8840056E0D}"/>
    <dgm:cxn modelId="{817178D3-B6D4-4570-BB76-E99B3D5FB633}" type="presOf" srcId="{72631CDF-7486-418F-B36A-4937EB455FF6}" destId="{D93445DB-C048-434C-B645-DD7A791CE8DB}" srcOrd="1" destOrd="2" presId="urn:microsoft.com/office/officeart/2005/8/layout/cycle4"/>
    <dgm:cxn modelId="{DB6DB13C-90F4-4449-A7EE-6DC0B62122F3}" type="presOf" srcId="{3448779C-F57F-4F09-8D61-38C938A3BE6B}" destId="{7373DBCB-0A66-415F-817B-25AEB790D01E}" srcOrd="0" destOrd="0" presId="urn:microsoft.com/office/officeart/2005/8/layout/cycle4"/>
    <dgm:cxn modelId="{DC3568D9-5B2E-48B3-865E-5E8FABA1E634}" type="presOf" srcId="{2B7DA7D1-4238-42D7-A3A5-491589183D3F}" destId="{D45293E0-9ACD-460B-8309-7E538DA1D9F7}" srcOrd="1" destOrd="1" presId="urn:microsoft.com/office/officeart/2005/8/layout/cycle4"/>
    <dgm:cxn modelId="{B7C1FBA1-BF0B-4ECD-A895-D2390AB07DFD}" type="presOf" srcId="{04E9534F-6380-41EB-8D43-39F299112A2E}" destId="{FFF6A591-9050-4DD6-BA4C-6C56BF08E27B}" srcOrd="1" destOrd="1" presId="urn:microsoft.com/office/officeart/2005/8/layout/cycle4"/>
    <dgm:cxn modelId="{36926F2A-A984-4FAB-9686-871EFAF25C22}" srcId="{1BBB151B-1DCC-4C90-A69B-BD80150114D5}" destId="{EB6FA234-FC32-400D-B0DF-DF7906E6C0BE}" srcOrd="3" destOrd="0" parTransId="{38E26841-35D8-4F2A-B2D8-B6C4FE85D6DC}" sibTransId="{98291C9F-6B93-449F-BE84-1FC7CE219D79}"/>
    <dgm:cxn modelId="{128B1F02-898F-4AE1-8005-063E2FF2B6BD}" type="presOf" srcId="{A8C8B42C-2321-46F3-812A-350D1B27B829}" destId="{5A80A1FB-C933-4376-B871-070A35163EC7}" srcOrd="0" destOrd="0" presId="urn:microsoft.com/office/officeart/2005/8/layout/cycle4"/>
    <dgm:cxn modelId="{6671EB75-3628-486B-985B-8A9A49955AC5}" type="presOf" srcId="{83B92CFB-D1F1-4A87-BA6E-975432F7C9C0}" destId="{534A157D-29C8-4AE8-B001-75AEDCB87747}" srcOrd="0" destOrd="1" presId="urn:microsoft.com/office/officeart/2005/8/layout/cycle4"/>
    <dgm:cxn modelId="{1DECD780-9F5B-4CC3-981F-5DC533E5C955}" srcId="{1BBB151B-1DCC-4C90-A69B-BD80150114D5}" destId="{EE1DDB64-EFCE-4AED-9A3A-280B62C072C0}" srcOrd="1" destOrd="0" parTransId="{7D2E7205-0B4F-43E7-80EE-002AA14A5483}" sibTransId="{BB8C2076-F28A-49E8-ADF5-0CF14288238C}"/>
    <dgm:cxn modelId="{A45D7B8C-1AE0-433A-9077-069AD1D50088}" type="presOf" srcId="{EB6FA234-FC32-400D-B0DF-DF7906E6C0BE}" destId="{0BE7E72F-D516-4875-917F-013C43A1A862}" srcOrd="1" destOrd="3" presId="urn:microsoft.com/office/officeart/2005/8/layout/cycle4"/>
    <dgm:cxn modelId="{4A4C7BB0-5166-4B00-82B8-EB64C16379F5}" type="presOf" srcId="{83B92CFB-D1F1-4A87-BA6E-975432F7C9C0}" destId="{D93445DB-C048-434C-B645-DD7A791CE8DB}" srcOrd="1" destOrd="1" presId="urn:microsoft.com/office/officeart/2005/8/layout/cycle4"/>
    <dgm:cxn modelId="{7F30AE9D-9B34-4740-82FE-5ABBADBBA9D6}" type="presOf" srcId="{70AD91DC-8081-4CA2-BE4D-77F73DA1E11A}" destId="{0BE7E72F-D516-4875-917F-013C43A1A862}" srcOrd="1" destOrd="0" presId="urn:microsoft.com/office/officeart/2005/8/layout/cycle4"/>
    <dgm:cxn modelId="{5CE3779D-D99E-4C5D-8DE2-FAA413329B64}" srcId="{3F40831F-98D5-487A-A0CA-A262C7344E4C}" destId="{8C5AF9AF-67BF-4BAB-8AF6-733573B4CB59}" srcOrd="3" destOrd="0" parTransId="{8BF1E42D-335A-401F-85F8-83FA03551F6F}" sibTransId="{799FDE67-6CE0-4355-846E-5162EEA63253}"/>
    <dgm:cxn modelId="{D16E931C-A091-4F25-B75D-BA67AEEA802D}" type="presOf" srcId="{3F40831F-98D5-487A-A0CA-A262C7344E4C}" destId="{B59A1626-212F-4E38-8255-147DB90C244B}" srcOrd="0" destOrd="0" presId="urn:microsoft.com/office/officeart/2005/8/layout/cycle4"/>
    <dgm:cxn modelId="{49FC87CB-752C-4239-B4D8-BEDF2B6A0583}" srcId="{280222AC-D309-4020-9A40-30945AD69520}" destId="{04E9534F-6380-41EB-8D43-39F299112A2E}" srcOrd="1" destOrd="0" parTransId="{7ACF0E9D-65B4-48EC-9591-2835A70C4012}" sibTransId="{C81F0077-4849-49FB-A037-77F720E5B574}"/>
    <dgm:cxn modelId="{D51083AB-6EE0-41A3-B45A-AF010F665268}" type="presOf" srcId="{72631CDF-7486-418F-B36A-4937EB455FF6}" destId="{534A157D-29C8-4AE8-B001-75AEDCB87747}" srcOrd="0" destOrd="2" presId="urn:microsoft.com/office/officeart/2005/8/layout/cycle4"/>
    <dgm:cxn modelId="{5BF46913-58D2-43FB-A066-61809F7DFCC2}" type="presOf" srcId="{2B7DA7D1-4238-42D7-A3A5-491589183D3F}" destId="{48C0008F-3E9E-47DD-B0F3-B21214A04ABC}" srcOrd="0" destOrd="1" presId="urn:microsoft.com/office/officeart/2005/8/layout/cycle4"/>
    <dgm:cxn modelId="{CC76FF78-172E-4E8E-9664-E9B1C51B54CA}" srcId="{3F40831F-98D5-487A-A0CA-A262C7344E4C}" destId="{72631CDF-7486-418F-B36A-4937EB455FF6}" srcOrd="2" destOrd="0" parTransId="{22CDA9F3-C0BA-4A28-BA23-4D7CACCF4806}" sibTransId="{0BD2D106-1740-4364-8E0B-2142D08AFFAC}"/>
    <dgm:cxn modelId="{B4654307-4377-4B41-983A-A0499962A048}" type="presOf" srcId="{EE1DDB64-EFCE-4AED-9A3A-280B62C072C0}" destId="{0BE7E72F-D516-4875-917F-013C43A1A862}" srcOrd="1" destOrd="1" presId="urn:microsoft.com/office/officeart/2005/8/layout/cycle4"/>
    <dgm:cxn modelId="{9DD26DDF-563D-46BB-8E98-10625BD0F780}" srcId="{1BBB151B-1DCC-4C90-A69B-BD80150114D5}" destId="{45BA7F7E-5469-4582-911B-09BAF041BE84}" srcOrd="2" destOrd="0" parTransId="{D610F410-17AA-473A-8DE5-7F6D0435F64F}" sibTransId="{B318E601-FE5D-4BFD-84E1-37F25CDB7D5E}"/>
    <dgm:cxn modelId="{0DFFCE92-9408-4945-894F-FCF0395CC5C3}" type="presOf" srcId="{A8C8B42C-2321-46F3-812A-350D1B27B829}" destId="{FFF6A591-9050-4DD6-BA4C-6C56BF08E27B}" srcOrd="1" destOrd="0" presId="urn:microsoft.com/office/officeart/2005/8/layout/cycle4"/>
    <dgm:cxn modelId="{07CC0895-F3E8-4539-A4E6-A984FE3A5B7D}" type="presOf" srcId="{1BBB151B-1DCC-4C90-A69B-BD80150114D5}" destId="{A86A7E78-83EA-4AED-AC94-CF5A6D43BDC9}" srcOrd="0" destOrd="0" presId="urn:microsoft.com/office/officeart/2005/8/layout/cycle4"/>
    <dgm:cxn modelId="{55A75F7D-5247-4294-8745-3A5134B4718F}" type="presOf" srcId="{3BDF71AE-D4CA-4A23-AE65-D237448041AF}" destId="{48C0008F-3E9E-47DD-B0F3-B21214A04ABC}" srcOrd="0" destOrd="0" presId="urn:microsoft.com/office/officeart/2005/8/layout/cycle4"/>
    <dgm:cxn modelId="{335AF334-1D8E-47C0-9E95-3EFB18B677A7}" type="presOf" srcId="{8C5AF9AF-67BF-4BAB-8AF6-733573B4CB59}" destId="{534A157D-29C8-4AE8-B001-75AEDCB87747}" srcOrd="0" destOrd="3" presId="urn:microsoft.com/office/officeart/2005/8/layout/cycle4"/>
    <dgm:cxn modelId="{3A100782-0EB7-4304-8E3A-1763D8D80427}" srcId="{F21AB7A1-0EBA-4BC9-9317-253F19FD6B12}" destId="{3448779C-F57F-4F09-8D61-38C938A3BE6B}" srcOrd="3" destOrd="0" parTransId="{31ACD1A9-F20D-4206-A0D5-7AB0338AAB80}" sibTransId="{357E6751-75BA-4D31-975B-B43A055A83CA}"/>
    <dgm:cxn modelId="{AD8EE10F-9244-4485-9BBC-5673A781CCEB}" type="presOf" srcId="{04E9534F-6380-41EB-8D43-39F299112A2E}" destId="{5A80A1FB-C933-4376-B871-070A35163EC7}" srcOrd="0" destOrd="1" presId="urn:microsoft.com/office/officeart/2005/8/layout/cycle4"/>
    <dgm:cxn modelId="{180F42A6-DE3B-41C0-8BF8-A308B426D5DE}" srcId="{3448779C-F57F-4F09-8D61-38C938A3BE6B}" destId="{3BDF71AE-D4CA-4A23-AE65-D237448041AF}" srcOrd="0" destOrd="0" parTransId="{0BA10F06-1271-4D7A-A181-DF6103CCA92E}" sibTransId="{B600214E-5978-4E41-B45C-BE77FC139BB6}"/>
    <dgm:cxn modelId="{E1FA362C-A5FC-4D86-955F-4A1DA8CAB9B1}" type="presOf" srcId="{45BA7F7E-5469-4582-911B-09BAF041BE84}" destId="{3333D6F2-7D63-4647-9444-D33CF23F344E}" srcOrd="0" destOrd="2" presId="urn:microsoft.com/office/officeart/2005/8/layout/cycle4"/>
    <dgm:cxn modelId="{F4DF2882-6BBD-4D65-A916-B4C483E604A9}" srcId="{3448779C-F57F-4F09-8D61-38C938A3BE6B}" destId="{2B7DA7D1-4238-42D7-A3A5-491589183D3F}" srcOrd="1" destOrd="0" parTransId="{141AAAB4-64E6-4C30-9B53-C04861985E22}" sibTransId="{5A4B85CD-6343-4E9E-971C-AD76A6B35307}"/>
    <dgm:cxn modelId="{67186FDB-84F7-422C-920E-55FDF0E18CD5}" type="presOf" srcId="{EB6FA234-FC32-400D-B0DF-DF7906E6C0BE}" destId="{3333D6F2-7D63-4647-9444-D33CF23F344E}" srcOrd="0" destOrd="3" presId="urn:microsoft.com/office/officeart/2005/8/layout/cycle4"/>
    <dgm:cxn modelId="{995798C1-2720-4F42-BB1E-158E4DA44D93}" srcId="{280222AC-D309-4020-9A40-30945AD69520}" destId="{A8C8B42C-2321-46F3-812A-350D1B27B829}" srcOrd="0" destOrd="0" parTransId="{BA44747F-B499-4121-B4A1-56BB38C5D8E5}" sibTransId="{8EF6C797-1AF2-43DA-9E8B-FFEB6C489D3F}"/>
    <dgm:cxn modelId="{30258B98-9F61-445F-ABDD-ED86765C0E05}" srcId="{1BBB151B-1DCC-4C90-A69B-BD80150114D5}" destId="{70AD91DC-8081-4CA2-BE4D-77F73DA1E11A}" srcOrd="0" destOrd="0" parTransId="{FA465825-F9DA-47C9-8677-2A9A6C88EEBE}" sibTransId="{46D914C8-61F2-4DB3-94EE-68E789428B81}"/>
    <dgm:cxn modelId="{ACD4E35B-88A1-45CF-B1A9-9E7FD7E47992}" srcId="{F21AB7A1-0EBA-4BC9-9317-253F19FD6B12}" destId="{3F40831F-98D5-487A-A0CA-A262C7344E4C}" srcOrd="1" destOrd="0" parTransId="{39327FA3-26BA-4BAE-A467-ECCDC8F68D73}" sibTransId="{90E9D769-67BC-42EF-B7C4-5A16EF83AB2E}"/>
    <dgm:cxn modelId="{4007202F-C785-4335-893F-36E624E8FF5E}" srcId="{F21AB7A1-0EBA-4BC9-9317-253F19FD6B12}" destId="{280222AC-D309-4020-9A40-30945AD69520}" srcOrd="2" destOrd="0" parTransId="{386ECD25-E3D7-496D-9BC6-05EC1213F6EE}" sibTransId="{2873D3A0-83A4-4450-A6A0-8319AD81862C}"/>
    <dgm:cxn modelId="{D8BF169C-6474-469F-B5CE-63EAF2FF210E}" srcId="{F21AB7A1-0EBA-4BC9-9317-253F19FD6B12}" destId="{1BBB151B-1DCC-4C90-A69B-BD80150114D5}" srcOrd="0" destOrd="0" parTransId="{35339C01-066D-451E-A0D3-21694D56D592}" sibTransId="{EE617AC9-481A-4DFE-83D3-3F185776C42C}"/>
    <dgm:cxn modelId="{FA82B9E6-82D6-4A86-B100-E8185724459C}" type="presOf" srcId="{280222AC-D309-4020-9A40-30945AD69520}" destId="{60370199-AED2-4B68-BB23-423DEA5C1E71}" srcOrd="0" destOrd="0" presId="urn:microsoft.com/office/officeart/2005/8/layout/cycle4"/>
    <dgm:cxn modelId="{D83EAADD-2EB5-4449-A268-A6B5D842D4D7}" srcId="{3F40831F-98D5-487A-A0CA-A262C7344E4C}" destId="{E2315083-0980-481C-AC81-BE0482FEB076}" srcOrd="0" destOrd="0" parTransId="{25923EAD-37A0-46C8-B98F-C47B92D8C8F5}" sibTransId="{136DF068-941C-4CEA-9DAC-DC2BD98FA57C}"/>
    <dgm:cxn modelId="{D39774E1-733F-4DE1-9AD2-C0AFFD4CD8B7}" type="presOf" srcId="{45BA7F7E-5469-4582-911B-09BAF041BE84}" destId="{0BE7E72F-D516-4875-917F-013C43A1A862}" srcOrd="1" destOrd="2" presId="urn:microsoft.com/office/officeart/2005/8/layout/cycle4"/>
    <dgm:cxn modelId="{5D7BA6AE-62AA-4F3F-9615-37B5EE8F2424}" type="presOf" srcId="{70AD91DC-8081-4CA2-BE4D-77F73DA1E11A}" destId="{3333D6F2-7D63-4647-9444-D33CF23F344E}" srcOrd="0" destOrd="0" presId="urn:microsoft.com/office/officeart/2005/8/layout/cycle4"/>
    <dgm:cxn modelId="{55014C3E-8D5B-4D35-8A62-FF5BFBF8528B}" type="presOf" srcId="{3BDF71AE-D4CA-4A23-AE65-D237448041AF}" destId="{D45293E0-9ACD-460B-8309-7E538DA1D9F7}" srcOrd="1" destOrd="0" presId="urn:microsoft.com/office/officeart/2005/8/layout/cycle4"/>
    <dgm:cxn modelId="{9A52D937-09CE-4B73-96D9-44BF17F8382B}" type="presOf" srcId="{F21AB7A1-0EBA-4BC9-9317-253F19FD6B12}" destId="{39CC1136-5731-485E-BAA2-5BEFC4C42AE5}" srcOrd="0" destOrd="0" presId="urn:microsoft.com/office/officeart/2005/8/layout/cycle4"/>
    <dgm:cxn modelId="{E920767F-C680-4AA7-81D1-337B7E9843F5}" type="presOf" srcId="{E2315083-0980-481C-AC81-BE0482FEB076}" destId="{534A157D-29C8-4AE8-B001-75AEDCB87747}" srcOrd="0" destOrd="0" presId="urn:microsoft.com/office/officeart/2005/8/layout/cycle4"/>
    <dgm:cxn modelId="{1BC7CB94-6130-472C-93AD-A704B3168C63}" type="presOf" srcId="{EE1DDB64-EFCE-4AED-9A3A-280B62C072C0}" destId="{3333D6F2-7D63-4647-9444-D33CF23F344E}" srcOrd="0" destOrd="1" presId="urn:microsoft.com/office/officeart/2005/8/layout/cycle4"/>
    <dgm:cxn modelId="{7E62A980-4906-4EBE-9569-065730F08756}" type="presOf" srcId="{8C5AF9AF-67BF-4BAB-8AF6-733573B4CB59}" destId="{D93445DB-C048-434C-B645-DD7A791CE8DB}" srcOrd="1" destOrd="3" presId="urn:microsoft.com/office/officeart/2005/8/layout/cycle4"/>
    <dgm:cxn modelId="{EE411A33-B9C9-4E61-922B-92536F126A05}" type="presParOf" srcId="{39CC1136-5731-485E-BAA2-5BEFC4C42AE5}" destId="{CB9E48FE-1D57-46FD-A808-280A8B9525AB}" srcOrd="0" destOrd="0" presId="urn:microsoft.com/office/officeart/2005/8/layout/cycle4"/>
    <dgm:cxn modelId="{7F6D1B4E-8FCD-441F-A5E3-DEF3F8CFB2EC}" type="presParOf" srcId="{CB9E48FE-1D57-46FD-A808-280A8B9525AB}" destId="{D5BFAD13-7B43-4EC2-8937-1052CDBCB08C}" srcOrd="0" destOrd="0" presId="urn:microsoft.com/office/officeart/2005/8/layout/cycle4"/>
    <dgm:cxn modelId="{1A98EFB5-3DAF-4958-8EA0-D916EFF1FA8C}" type="presParOf" srcId="{D5BFAD13-7B43-4EC2-8937-1052CDBCB08C}" destId="{3333D6F2-7D63-4647-9444-D33CF23F344E}" srcOrd="0" destOrd="0" presId="urn:microsoft.com/office/officeart/2005/8/layout/cycle4"/>
    <dgm:cxn modelId="{75E2ED88-CDB4-4274-9F8F-DCC1AF10E636}" type="presParOf" srcId="{D5BFAD13-7B43-4EC2-8937-1052CDBCB08C}" destId="{0BE7E72F-D516-4875-917F-013C43A1A862}" srcOrd="1" destOrd="0" presId="urn:microsoft.com/office/officeart/2005/8/layout/cycle4"/>
    <dgm:cxn modelId="{98B31F8F-62A5-435E-B838-FE72143FA786}" type="presParOf" srcId="{CB9E48FE-1D57-46FD-A808-280A8B9525AB}" destId="{9D58FBD9-F452-41D1-87BA-89DCC31FD3A0}" srcOrd="1" destOrd="0" presId="urn:microsoft.com/office/officeart/2005/8/layout/cycle4"/>
    <dgm:cxn modelId="{E201485B-AB2B-4972-8EE7-5FF417728CD5}" type="presParOf" srcId="{9D58FBD9-F452-41D1-87BA-89DCC31FD3A0}" destId="{534A157D-29C8-4AE8-B001-75AEDCB87747}" srcOrd="0" destOrd="0" presId="urn:microsoft.com/office/officeart/2005/8/layout/cycle4"/>
    <dgm:cxn modelId="{42C1BF66-3E17-4126-9DE4-7F5F0C7C38E4}" type="presParOf" srcId="{9D58FBD9-F452-41D1-87BA-89DCC31FD3A0}" destId="{D93445DB-C048-434C-B645-DD7A791CE8DB}" srcOrd="1" destOrd="0" presId="urn:microsoft.com/office/officeart/2005/8/layout/cycle4"/>
    <dgm:cxn modelId="{8F51EDB7-8E93-442F-A950-DC4B32AD469E}" type="presParOf" srcId="{CB9E48FE-1D57-46FD-A808-280A8B9525AB}" destId="{7133E042-F782-42E2-83F6-39EE8C581794}" srcOrd="2" destOrd="0" presId="urn:microsoft.com/office/officeart/2005/8/layout/cycle4"/>
    <dgm:cxn modelId="{877643C4-5AC5-416D-A82F-0CA31346DD3D}" type="presParOf" srcId="{7133E042-F782-42E2-83F6-39EE8C581794}" destId="{5A80A1FB-C933-4376-B871-070A35163EC7}" srcOrd="0" destOrd="0" presId="urn:microsoft.com/office/officeart/2005/8/layout/cycle4"/>
    <dgm:cxn modelId="{1B9D683C-63C5-4775-84B5-205092A4834D}" type="presParOf" srcId="{7133E042-F782-42E2-83F6-39EE8C581794}" destId="{FFF6A591-9050-4DD6-BA4C-6C56BF08E27B}" srcOrd="1" destOrd="0" presId="urn:microsoft.com/office/officeart/2005/8/layout/cycle4"/>
    <dgm:cxn modelId="{0A62C5AB-2E17-4DAE-B778-215E9F39CE64}" type="presParOf" srcId="{CB9E48FE-1D57-46FD-A808-280A8B9525AB}" destId="{FF11A826-310B-41EB-8011-5DB2895F1F74}" srcOrd="3" destOrd="0" presId="urn:microsoft.com/office/officeart/2005/8/layout/cycle4"/>
    <dgm:cxn modelId="{54089B15-AA44-43C3-BD50-B4A2361EF5D0}" type="presParOf" srcId="{FF11A826-310B-41EB-8011-5DB2895F1F74}" destId="{48C0008F-3E9E-47DD-B0F3-B21214A04ABC}" srcOrd="0" destOrd="0" presId="urn:microsoft.com/office/officeart/2005/8/layout/cycle4"/>
    <dgm:cxn modelId="{904AB454-F5CB-4F34-8842-B847FC88A71E}" type="presParOf" srcId="{FF11A826-310B-41EB-8011-5DB2895F1F74}" destId="{D45293E0-9ACD-460B-8309-7E538DA1D9F7}" srcOrd="1" destOrd="0" presId="urn:microsoft.com/office/officeart/2005/8/layout/cycle4"/>
    <dgm:cxn modelId="{4742ECAE-FA70-4BD0-8067-4D8DE310B84D}" type="presParOf" srcId="{CB9E48FE-1D57-46FD-A808-280A8B9525AB}" destId="{C71700C0-00D0-4DB9-8C10-90B3E3C3DAFB}" srcOrd="4" destOrd="0" presId="urn:microsoft.com/office/officeart/2005/8/layout/cycle4"/>
    <dgm:cxn modelId="{86D97CFF-7C15-4B4B-9EAE-D6D9B42B1BC3}" type="presParOf" srcId="{39CC1136-5731-485E-BAA2-5BEFC4C42AE5}" destId="{EB48035B-81DF-4048-BC21-70E7FD5255FC}" srcOrd="1" destOrd="0" presId="urn:microsoft.com/office/officeart/2005/8/layout/cycle4"/>
    <dgm:cxn modelId="{5E8649DD-A343-4AAE-95B8-012E9D22399E}" type="presParOf" srcId="{EB48035B-81DF-4048-BC21-70E7FD5255FC}" destId="{A86A7E78-83EA-4AED-AC94-CF5A6D43BDC9}" srcOrd="0" destOrd="0" presId="urn:microsoft.com/office/officeart/2005/8/layout/cycle4"/>
    <dgm:cxn modelId="{8B31023D-893E-4C2E-B50E-49788A5BDBC4}" type="presParOf" srcId="{EB48035B-81DF-4048-BC21-70E7FD5255FC}" destId="{B59A1626-212F-4E38-8255-147DB90C244B}" srcOrd="1" destOrd="0" presId="urn:microsoft.com/office/officeart/2005/8/layout/cycle4"/>
    <dgm:cxn modelId="{D167F9AE-253B-4EF8-8B82-80C0F1C89033}" type="presParOf" srcId="{EB48035B-81DF-4048-BC21-70E7FD5255FC}" destId="{60370199-AED2-4B68-BB23-423DEA5C1E71}" srcOrd="2" destOrd="0" presId="urn:microsoft.com/office/officeart/2005/8/layout/cycle4"/>
    <dgm:cxn modelId="{30CB3C4C-B762-41D9-8980-4FF85A91EE55}" type="presParOf" srcId="{EB48035B-81DF-4048-BC21-70E7FD5255FC}" destId="{7373DBCB-0A66-415F-817B-25AEB790D01E}" srcOrd="3" destOrd="0" presId="urn:microsoft.com/office/officeart/2005/8/layout/cycle4"/>
    <dgm:cxn modelId="{CA129E1E-8A4D-49A8-AA24-96194955D97C}" type="presParOf" srcId="{EB48035B-81DF-4048-BC21-70E7FD5255FC}" destId="{16DB3DC2-9C35-45DD-A3E4-01F214FBC735}" srcOrd="4" destOrd="0" presId="urn:microsoft.com/office/officeart/2005/8/layout/cycle4"/>
    <dgm:cxn modelId="{3CDE869C-704C-4973-86CE-5C1726A87063}" type="presParOf" srcId="{39CC1136-5731-485E-BAA2-5BEFC4C42AE5}" destId="{42A46E4A-0172-4E2B-8791-77D573C8560E}" srcOrd="2" destOrd="0" presId="urn:microsoft.com/office/officeart/2005/8/layout/cycle4"/>
    <dgm:cxn modelId="{3B23FD21-EAC3-4DC5-9177-862A9969902F}" type="presParOf" srcId="{39CC1136-5731-485E-BAA2-5BEFC4C42AE5}" destId="{F9195BD1-F6E9-4112-A879-6914C17CD4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4AC8A-8B73-41EC-99E2-75F65C84935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A9D194E-73E5-4A4E-BC7A-3E29A32ED886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CL" sz="1600" dirty="0"/>
            <a:t>Corrección de la Reforma</a:t>
          </a:r>
        </a:p>
      </dgm:t>
    </dgm:pt>
    <dgm:pt modelId="{F10037BC-00E2-4D31-A0ED-CC5C0D908D48}" type="parTrans" cxnId="{A4537DD7-969A-400F-845F-340042289348}">
      <dgm:prSet/>
      <dgm:spPr/>
      <dgm:t>
        <a:bodyPr/>
        <a:lstStyle/>
        <a:p>
          <a:endParaRPr lang="es-CL"/>
        </a:p>
      </dgm:t>
    </dgm:pt>
    <dgm:pt modelId="{D7A67297-2BD8-4D74-BD03-8A3AAAC3671F}" type="sibTrans" cxnId="{A4537DD7-969A-400F-845F-340042289348}">
      <dgm:prSet/>
      <dgm:spPr/>
      <dgm:t>
        <a:bodyPr/>
        <a:lstStyle/>
        <a:p>
          <a:endParaRPr lang="es-CL"/>
        </a:p>
      </dgm:t>
    </dgm:pt>
    <dgm:pt modelId="{ADBD89DB-0DFA-4C9A-AAB5-8987BB238E1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600" dirty="0"/>
            <a:t>Flexibilización en relaciones individuales </a:t>
          </a:r>
        </a:p>
      </dgm:t>
    </dgm:pt>
    <dgm:pt modelId="{5A72B9FF-55B7-48F6-9062-0866E256B905}" type="parTrans" cxnId="{5C68CF7A-08D4-4C2B-BD10-EBC9DBA36F3D}">
      <dgm:prSet/>
      <dgm:spPr/>
      <dgm:t>
        <a:bodyPr/>
        <a:lstStyle/>
        <a:p>
          <a:endParaRPr lang="es-CL"/>
        </a:p>
      </dgm:t>
    </dgm:pt>
    <dgm:pt modelId="{AB134ECD-8CB9-4EB0-9138-271D64462785}" type="sibTrans" cxnId="{5C68CF7A-08D4-4C2B-BD10-EBC9DBA36F3D}">
      <dgm:prSet/>
      <dgm:spPr/>
      <dgm:t>
        <a:bodyPr/>
        <a:lstStyle/>
        <a:p>
          <a:endParaRPr lang="es-CL"/>
        </a:p>
      </dgm:t>
    </dgm:pt>
    <dgm:pt modelId="{0284D6C5-BFD3-4C09-96B1-02995C621697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600" dirty="0"/>
            <a:t>Indemnizaciones</a:t>
          </a:r>
        </a:p>
      </dgm:t>
    </dgm:pt>
    <dgm:pt modelId="{CE33C94A-E200-4509-9437-4B7E4F2B7207}" type="parTrans" cxnId="{4F1DBE01-9D27-481A-897B-113247F36D93}">
      <dgm:prSet/>
      <dgm:spPr/>
      <dgm:t>
        <a:bodyPr/>
        <a:lstStyle/>
        <a:p>
          <a:endParaRPr lang="es-CL"/>
        </a:p>
      </dgm:t>
    </dgm:pt>
    <dgm:pt modelId="{B4858F72-FF50-4397-8B65-7C074437142D}" type="sibTrans" cxnId="{4F1DBE01-9D27-481A-897B-113247F36D93}">
      <dgm:prSet/>
      <dgm:spPr/>
      <dgm:t>
        <a:bodyPr/>
        <a:lstStyle/>
        <a:p>
          <a:endParaRPr lang="es-CL"/>
        </a:p>
      </dgm:t>
    </dgm:pt>
    <dgm:pt modelId="{DDFDCBE3-FAAB-41FF-BF92-973EAC25A480}">
      <dgm:prSet custT="1"/>
      <dgm:spPr>
        <a:solidFill>
          <a:srgbClr val="00B050"/>
        </a:solidFill>
      </dgm:spPr>
      <dgm:t>
        <a:bodyPr/>
        <a:lstStyle/>
        <a:p>
          <a:r>
            <a:rPr lang="es-CL" sz="1600" dirty="0"/>
            <a:t>Modernización DT</a:t>
          </a:r>
        </a:p>
      </dgm:t>
    </dgm:pt>
    <dgm:pt modelId="{631F6EA6-2CD9-4F58-9033-9715DF3B8A44}" type="parTrans" cxnId="{B204580A-3A83-4475-B88A-30A63969E2A9}">
      <dgm:prSet/>
      <dgm:spPr/>
      <dgm:t>
        <a:bodyPr/>
        <a:lstStyle/>
        <a:p>
          <a:endParaRPr lang="es-CL"/>
        </a:p>
      </dgm:t>
    </dgm:pt>
    <dgm:pt modelId="{E0147BA8-6E9F-402F-B739-1F511793A80F}" type="sibTrans" cxnId="{B204580A-3A83-4475-B88A-30A63969E2A9}">
      <dgm:prSet/>
      <dgm:spPr/>
      <dgm:t>
        <a:bodyPr/>
        <a:lstStyle/>
        <a:p>
          <a:endParaRPr lang="es-CL"/>
        </a:p>
      </dgm:t>
    </dgm:pt>
    <dgm:pt modelId="{C3920B55-06EC-40AD-B90D-0F8CB6BA620D}" type="pres">
      <dgm:prSet presAssocID="{1974AC8A-8B73-41EC-99E2-75F65C84935A}" presName="CompostProcess" presStyleCnt="0">
        <dgm:presLayoutVars>
          <dgm:dir/>
          <dgm:resizeHandles val="exact"/>
        </dgm:presLayoutVars>
      </dgm:prSet>
      <dgm:spPr/>
    </dgm:pt>
    <dgm:pt modelId="{6AB35764-7B01-48EA-B501-1CDDFAF2E831}" type="pres">
      <dgm:prSet presAssocID="{1974AC8A-8B73-41EC-99E2-75F65C84935A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39822CCD-65D7-4B36-BBCF-2937C561F920}" type="pres">
      <dgm:prSet presAssocID="{1974AC8A-8B73-41EC-99E2-75F65C84935A}" presName="linearProcess" presStyleCnt="0"/>
      <dgm:spPr/>
    </dgm:pt>
    <dgm:pt modelId="{6CC2618B-4110-4C8E-AA67-9F702276A048}" type="pres">
      <dgm:prSet presAssocID="{AA9D194E-73E5-4A4E-BC7A-3E29A32ED8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C25D80-D6A1-4D29-B601-C02995FB5953}" type="pres">
      <dgm:prSet presAssocID="{D7A67297-2BD8-4D74-BD03-8A3AAAC3671F}" presName="sibTrans" presStyleCnt="0"/>
      <dgm:spPr/>
    </dgm:pt>
    <dgm:pt modelId="{15B528A5-7675-4EBB-AD48-CED7D01A7A72}" type="pres">
      <dgm:prSet presAssocID="{ADBD89DB-0DFA-4C9A-AAB5-8987BB238E1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BFC7BBC-CC52-4227-844F-E5BBD492C7F5}" type="pres">
      <dgm:prSet presAssocID="{AB134ECD-8CB9-4EB0-9138-271D64462785}" presName="sibTrans" presStyleCnt="0"/>
      <dgm:spPr/>
    </dgm:pt>
    <dgm:pt modelId="{F83AEDC7-E0B2-4115-89B0-DFF534C3F615}" type="pres">
      <dgm:prSet presAssocID="{DDFDCBE3-FAAB-41FF-BF92-973EAC25A48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C983AF5-EF7C-41C3-9307-7BCC504CF713}" type="pres">
      <dgm:prSet presAssocID="{E0147BA8-6E9F-402F-B739-1F511793A80F}" presName="sibTrans" presStyleCnt="0"/>
      <dgm:spPr/>
    </dgm:pt>
    <dgm:pt modelId="{9458EC51-FF15-464C-B913-E226CED797BE}" type="pres">
      <dgm:prSet presAssocID="{0284D6C5-BFD3-4C09-96B1-02995C62169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7E1439E-07A4-430C-9BDA-360696198C0B}" type="presOf" srcId="{ADBD89DB-0DFA-4C9A-AAB5-8987BB238E1D}" destId="{15B528A5-7675-4EBB-AD48-CED7D01A7A72}" srcOrd="0" destOrd="0" presId="urn:microsoft.com/office/officeart/2005/8/layout/hProcess9"/>
    <dgm:cxn modelId="{6540577C-480E-439A-8B96-E465C1FF312C}" type="presOf" srcId="{1974AC8A-8B73-41EC-99E2-75F65C84935A}" destId="{C3920B55-06EC-40AD-B90D-0F8CB6BA620D}" srcOrd="0" destOrd="0" presId="urn:microsoft.com/office/officeart/2005/8/layout/hProcess9"/>
    <dgm:cxn modelId="{73B3A05D-989F-4AB4-BB3C-A0FA267C0F46}" type="presOf" srcId="{AA9D194E-73E5-4A4E-BC7A-3E29A32ED886}" destId="{6CC2618B-4110-4C8E-AA67-9F702276A048}" srcOrd="0" destOrd="0" presId="urn:microsoft.com/office/officeart/2005/8/layout/hProcess9"/>
    <dgm:cxn modelId="{B204580A-3A83-4475-B88A-30A63969E2A9}" srcId="{1974AC8A-8B73-41EC-99E2-75F65C84935A}" destId="{DDFDCBE3-FAAB-41FF-BF92-973EAC25A480}" srcOrd="2" destOrd="0" parTransId="{631F6EA6-2CD9-4F58-9033-9715DF3B8A44}" sibTransId="{E0147BA8-6E9F-402F-B739-1F511793A80F}"/>
    <dgm:cxn modelId="{A4537DD7-969A-400F-845F-340042289348}" srcId="{1974AC8A-8B73-41EC-99E2-75F65C84935A}" destId="{AA9D194E-73E5-4A4E-BC7A-3E29A32ED886}" srcOrd="0" destOrd="0" parTransId="{F10037BC-00E2-4D31-A0ED-CC5C0D908D48}" sibTransId="{D7A67297-2BD8-4D74-BD03-8A3AAAC3671F}"/>
    <dgm:cxn modelId="{0E7C64EF-D398-4E1C-8300-F3723C475C3B}" type="presOf" srcId="{DDFDCBE3-FAAB-41FF-BF92-973EAC25A480}" destId="{F83AEDC7-E0B2-4115-89B0-DFF534C3F615}" srcOrd="0" destOrd="0" presId="urn:microsoft.com/office/officeart/2005/8/layout/hProcess9"/>
    <dgm:cxn modelId="{5C68CF7A-08D4-4C2B-BD10-EBC9DBA36F3D}" srcId="{1974AC8A-8B73-41EC-99E2-75F65C84935A}" destId="{ADBD89DB-0DFA-4C9A-AAB5-8987BB238E1D}" srcOrd="1" destOrd="0" parTransId="{5A72B9FF-55B7-48F6-9062-0866E256B905}" sibTransId="{AB134ECD-8CB9-4EB0-9138-271D64462785}"/>
    <dgm:cxn modelId="{4F1DBE01-9D27-481A-897B-113247F36D93}" srcId="{1974AC8A-8B73-41EC-99E2-75F65C84935A}" destId="{0284D6C5-BFD3-4C09-96B1-02995C621697}" srcOrd="3" destOrd="0" parTransId="{CE33C94A-E200-4509-9437-4B7E4F2B7207}" sibTransId="{B4858F72-FF50-4397-8B65-7C074437142D}"/>
    <dgm:cxn modelId="{6BC9C99B-DF88-4BA0-958E-D615AD042A5B}" type="presOf" srcId="{0284D6C5-BFD3-4C09-96B1-02995C621697}" destId="{9458EC51-FF15-464C-B913-E226CED797BE}" srcOrd="0" destOrd="0" presId="urn:microsoft.com/office/officeart/2005/8/layout/hProcess9"/>
    <dgm:cxn modelId="{99571893-6E52-490F-A1B9-F5888D3849CF}" type="presParOf" srcId="{C3920B55-06EC-40AD-B90D-0F8CB6BA620D}" destId="{6AB35764-7B01-48EA-B501-1CDDFAF2E831}" srcOrd="0" destOrd="0" presId="urn:microsoft.com/office/officeart/2005/8/layout/hProcess9"/>
    <dgm:cxn modelId="{256AECC0-B5EA-42C6-9C18-5F5021439CCD}" type="presParOf" srcId="{C3920B55-06EC-40AD-B90D-0F8CB6BA620D}" destId="{39822CCD-65D7-4B36-BBCF-2937C561F920}" srcOrd="1" destOrd="0" presId="urn:microsoft.com/office/officeart/2005/8/layout/hProcess9"/>
    <dgm:cxn modelId="{36B761DD-1A46-4BDD-ABD3-1C2325DF0C80}" type="presParOf" srcId="{39822CCD-65D7-4B36-BBCF-2937C561F920}" destId="{6CC2618B-4110-4C8E-AA67-9F702276A048}" srcOrd="0" destOrd="0" presId="urn:microsoft.com/office/officeart/2005/8/layout/hProcess9"/>
    <dgm:cxn modelId="{4C4A8197-A088-478A-A61B-E99A21ACECA0}" type="presParOf" srcId="{39822CCD-65D7-4B36-BBCF-2937C561F920}" destId="{62C25D80-D6A1-4D29-B601-C02995FB5953}" srcOrd="1" destOrd="0" presId="urn:microsoft.com/office/officeart/2005/8/layout/hProcess9"/>
    <dgm:cxn modelId="{E3D31623-3F1B-42DB-B170-B5DC2D010EB4}" type="presParOf" srcId="{39822CCD-65D7-4B36-BBCF-2937C561F920}" destId="{15B528A5-7675-4EBB-AD48-CED7D01A7A72}" srcOrd="2" destOrd="0" presId="urn:microsoft.com/office/officeart/2005/8/layout/hProcess9"/>
    <dgm:cxn modelId="{925F7792-BB44-4FA5-AB8A-99A30BFAE342}" type="presParOf" srcId="{39822CCD-65D7-4B36-BBCF-2937C561F920}" destId="{EBFC7BBC-CC52-4227-844F-E5BBD492C7F5}" srcOrd="3" destOrd="0" presId="urn:microsoft.com/office/officeart/2005/8/layout/hProcess9"/>
    <dgm:cxn modelId="{BF6684C5-5015-47C2-AC5B-4E15A7C6F0DC}" type="presParOf" srcId="{39822CCD-65D7-4B36-BBCF-2937C561F920}" destId="{F83AEDC7-E0B2-4115-89B0-DFF534C3F615}" srcOrd="4" destOrd="0" presId="urn:microsoft.com/office/officeart/2005/8/layout/hProcess9"/>
    <dgm:cxn modelId="{7CAE7B9F-4E3D-46E6-A7D4-E5732019E5FA}" type="presParOf" srcId="{39822CCD-65D7-4B36-BBCF-2937C561F920}" destId="{1C983AF5-EF7C-41C3-9307-7BCC504CF713}" srcOrd="5" destOrd="0" presId="urn:microsoft.com/office/officeart/2005/8/layout/hProcess9"/>
    <dgm:cxn modelId="{00734BF7-1EAF-43E2-A693-D2EEC2A6671D}" type="presParOf" srcId="{39822CCD-65D7-4B36-BBCF-2937C561F920}" destId="{9458EC51-FF15-464C-B913-E226CED797B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062B3-569A-4EA1-9270-A65977B740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7703103-F0DE-4692-ADA3-8E2ED5D92E10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600" dirty="0"/>
            <a:t>Corrección Reforma</a:t>
          </a:r>
        </a:p>
      </dgm:t>
    </dgm:pt>
    <dgm:pt modelId="{F6443101-59C7-4CDE-9A0C-E91266A2BFBF}" type="parTrans" cxnId="{6836527B-2772-4B75-B1FC-699AEA3F726B}">
      <dgm:prSet/>
      <dgm:spPr/>
      <dgm:t>
        <a:bodyPr/>
        <a:lstStyle/>
        <a:p>
          <a:endParaRPr lang="es-CL"/>
        </a:p>
      </dgm:t>
    </dgm:pt>
    <dgm:pt modelId="{26D9F036-C4B9-4C8F-BB30-A3C3C30927CE}" type="sibTrans" cxnId="{6836527B-2772-4B75-B1FC-699AEA3F726B}">
      <dgm:prSet/>
      <dgm:spPr/>
      <dgm:t>
        <a:bodyPr/>
        <a:lstStyle/>
        <a:p>
          <a:endParaRPr lang="es-CL"/>
        </a:p>
      </dgm:t>
    </dgm:pt>
    <dgm:pt modelId="{F2A8803D-D26A-4AC7-A852-6F96B1ECB9E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Regulación procedimiento NC de GG.NN. Semi reglada</a:t>
          </a:r>
        </a:p>
      </dgm:t>
    </dgm:pt>
    <dgm:pt modelId="{C8434813-B3C9-4D8D-A3C0-9218D8DB8385}" type="parTrans" cxnId="{C36FE08B-9F12-48EC-871B-A9C1EC3FA65C}">
      <dgm:prSet/>
      <dgm:spPr/>
      <dgm:t>
        <a:bodyPr/>
        <a:lstStyle/>
        <a:p>
          <a:endParaRPr lang="es-CL"/>
        </a:p>
      </dgm:t>
    </dgm:pt>
    <dgm:pt modelId="{B74757D0-51EA-450E-8336-CFFD3260F31B}" type="sibTrans" cxnId="{C36FE08B-9F12-48EC-871B-A9C1EC3FA65C}">
      <dgm:prSet/>
      <dgm:spPr/>
      <dgm:t>
        <a:bodyPr/>
        <a:lstStyle/>
        <a:p>
          <a:endParaRPr lang="es-CL"/>
        </a:p>
      </dgm:t>
    </dgm:pt>
    <dgm:pt modelId="{92D58BF7-D569-4810-B400-3BB40416D22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Fortalecer SS.MM. y EE.EE. </a:t>
          </a:r>
        </a:p>
        <a:p>
          <a:r>
            <a:rPr lang="es-CL" sz="1400" dirty="0"/>
            <a:t>Panel técnico</a:t>
          </a:r>
        </a:p>
      </dgm:t>
    </dgm:pt>
    <dgm:pt modelId="{59D61DAA-EEB8-47E7-BA55-AB39A2F2C7D2}" type="parTrans" cxnId="{E674FC11-9823-4A59-8DEB-961C4E23F22A}">
      <dgm:prSet/>
      <dgm:spPr/>
      <dgm:t>
        <a:bodyPr/>
        <a:lstStyle/>
        <a:p>
          <a:endParaRPr lang="es-CL"/>
        </a:p>
      </dgm:t>
    </dgm:pt>
    <dgm:pt modelId="{B577B35B-F3EF-4F46-B407-6EFB26A3FFF2}" type="sibTrans" cxnId="{E674FC11-9823-4A59-8DEB-961C4E23F22A}">
      <dgm:prSet/>
      <dgm:spPr/>
      <dgm:t>
        <a:bodyPr/>
        <a:lstStyle/>
        <a:p>
          <a:endParaRPr lang="es-CL"/>
        </a:p>
      </dgm:t>
    </dgm:pt>
    <dgm:pt modelId="{953F597F-AB1F-4D8D-8E10-3EC12D865865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Extensión de beneficios</a:t>
          </a:r>
        </a:p>
      </dgm:t>
    </dgm:pt>
    <dgm:pt modelId="{515E41C3-2CCD-4C2D-825B-247A9C726898}" type="parTrans" cxnId="{80A7D3DF-F9F9-4F5E-9BB3-13CEE2A14559}">
      <dgm:prSet/>
      <dgm:spPr/>
      <dgm:t>
        <a:bodyPr/>
        <a:lstStyle/>
        <a:p>
          <a:endParaRPr lang="es-CL"/>
        </a:p>
      </dgm:t>
    </dgm:pt>
    <dgm:pt modelId="{B4BF0DA2-97A5-4823-9D37-2B505E8D3C79}" type="sibTrans" cxnId="{80A7D3DF-F9F9-4F5E-9BB3-13CEE2A14559}">
      <dgm:prSet/>
      <dgm:spPr/>
      <dgm:t>
        <a:bodyPr/>
        <a:lstStyle/>
        <a:p>
          <a:endParaRPr lang="es-CL"/>
        </a:p>
      </dgm:t>
    </dgm:pt>
    <dgm:pt modelId="{2EB994C1-A041-4864-A84C-19197666BB0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Definición “adecuación necesarias” para reemplazo en huelga</a:t>
          </a:r>
        </a:p>
      </dgm:t>
    </dgm:pt>
    <dgm:pt modelId="{AE807674-3E5A-4D50-B40D-9CBE5654DB22}" type="parTrans" cxnId="{01B5BA5C-E3DB-434C-9510-D07C00CA02B0}">
      <dgm:prSet/>
      <dgm:spPr/>
      <dgm:t>
        <a:bodyPr/>
        <a:lstStyle/>
        <a:p>
          <a:endParaRPr lang="es-CL"/>
        </a:p>
      </dgm:t>
    </dgm:pt>
    <dgm:pt modelId="{C653010B-CC52-4C54-AFB0-E94FDBD3FD0E}" type="sibTrans" cxnId="{01B5BA5C-E3DB-434C-9510-D07C00CA02B0}">
      <dgm:prSet/>
      <dgm:spPr/>
      <dgm:t>
        <a:bodyPr/>
        <a:lstStyle/>
        <a:p>
          <a:endParaRPr lang="es-CL"/>
        </a:p>
      </dgm:t>
    </dgm:pt>
    <dgm:pt modelId="{CD7682A9-0F14-435E-A754-BA2742A27ACF}" type="pres">
      <dgm:prSet presAssocID="{00C062B3-569A-4EA1-9270-A65977B740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E2314C3-922F-49CA-8F05-69E66BD99494}" type="pres">
      <dgm:prSet presAssocID="{47703103-F0DE-4692-ADA3-8E2ED5D92E10}" presName="root1" presStyleCnt="0"/>
      <dgm:spPr/>
    </dgm:pt>
    <dgm:pt modelId="{61281C80-758F-4011-8888-A21BD0423C92}" type="pres">
      <dgm:prSet presAssocID="{47703103-F0DE-4692-ADA3-8E2ED5D92E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55BF328-3D89-4FAF-A9C5-5CD0B0002F22}" type="pres">
      <dgm:prSet presAssocID="{47703103-F0DE-4692-ADA3-8E2ED5D92E10}" presName="level2hierChild" presStyleCnt="0"/>
      <dgm:spPr/>
    </dgm:pt>
    <dgm:pt modelId="{B420CB14-9A91-4CF0-BBEF-D31FF5226D81}" type="pres">
      <dgm:prSet presAssocID="{C8434813-B3C9-4D8D-A3C0-9218D8DB8385}" presName="conn2-1" presStyleLbl="parChTrans1D2" presStyleIdx="0" presStyleCnt="4"/>
      <dgm:spPr/>
      <dgm:t>
        <a:bodyPr/>
        <a:lstStyle/>
        <a:p>
          <a:endParaRPr lang="es-ES_tradnl"/>
        </a:p>
      </dgm:t>
    </dgm:pt>
    <dgm:pt modelId="{9D2E304A-A1D0-472A-9C99-0E2517CE7D3C}" type="pres">
      <dgm:prSet presAssocID="{C8434813-B3C9-4D8D-A3C0-9218D8DB8385}" presName="connTx" presStyleLbl="parChTrans1D2" presStyleIdx="0" presStyleCnt="4"/>
      <dgm:spPr/>
      <dgm:t>
        <a:bodyPr/>
        <a:lstStyle/>
        <a:p>
          <a:endParaRPr lang="es-ES_tradnl"/>
        </a:p>
      </dgm:t>
    </dgm:pt>
    <dgm:pt modelId="{2D76772A-2B55-4890-8FD7-09DEF7AE976F}" type="pres">
      <dgm:prSet presAssocID="{F2A8803D-D26A-4AC7-A852-6F96B1ECB9EB}" presName="root2" presStyleCnt="0"/>
      <dgm:spPr/>
    </dgm:pt>
    <dgm:pt modelId="{4EB0C9F4-54F2-4323-B61D-3D2111BCE213}" type="pres">
      <dgm:prSet presAssocID="{F2A8803D-D26A-4AC7-A852-6F96B1ECB9E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12CEE56-487A-4100-A0E2-CF9573BD682F}" type="pres">
      <dgm:prSet presAssocID="{F2A8803D-D26A-4AC7-A852-6F96B1ECB9EB}" presName="level3hierChild" presStyleCnt="0"/>
      <dgm:spPr/>
    </dgm:pt>
    <dgm:pt modelId="{75673AFE-9930-440F-80A9-B5701C2EF2CC}" type="pres">
      <dgm:prSet presAssocID="{59D61DAA-EEB8-47E7-BA55-AB39A2F2C7D2}" presName="conn2-1" presStyleLbl="parChTrans1D2" presStyleIdx="1" presStyleCnt="4"/>
      <dgm:spPr/>
      <dgm:t>
        <a:bodyPr/>
        <a:lstStyle/>
        <a:p>
          <a:endParaRPr lang="es-ES_tradnl"/>
        </a:p>
      </dgm:t>
    </dgm:pt>
    <dgm:pt modelId="{05331367-8FEB-499F-94E6-790518B01798}" type="pres">
      <dgm:prSet presAssocID="{59D61DAA-EEB8-47E7-BA55-AB39A2F2C7D2}" presName="connTx" presStyleLbl="parChTrans1D2" presStyleIdx="1" presStyleCnt="4"/>
      <dgm:spPr/>
      <dgm:t>
        <a:bodyPr/>
        <a:lstStyle/>
        <a:p>
          <a:endParaRPr lang="es-ES_tradnl"/>
        </a:p>
      </dgm:t>
    </dgm:pt>
    <dgm:pt modelId="{A1FF95CD-17B4-4B10-B7F9-25F3C53A8D63}" type="pres">
      <dgm:prSet presAssocID="{92D58BF7-D569-4810-B400-3BB40416D22D}" presName="root2" presStyleCnt="0"/>
      <dgm:spPr/>
    </dgm:pt>
    <dgm:pt modelId="{EC8909DF-BCB7-48B3-92B4-1C595C9D10E3}" type="pres">
      <dgm:prSet presAssocID="{92D58BF7-D569-4810-B400-3BB40416D22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0A42711-D046-4B0F-8F24-A89D29C3B3D7}" type="pres">
      <dgm:prSet presAssocID="{92D58BF7-D569-4810-B400-3BB40416D22D}" presName="level3hierChild" presStyleCnt="0"/>
      <dgm:spPr/>
    </dgm:pt>
    <dgm:pt modelId="{872B9766-E9F7-475F-944B-013550EABBD4}" type="pres">
      <dgm:prSet presAssocID="{AE807674-3E5A-4D50-B40D-9CBE5654DB22}" presName="conn2-1" presStyleLbl="parChTrans1D2" presStyleIdx="2" presStyleCnt="4"/>
      <dgm:spPr/>
      <dgm:t>
        <a:bodyPr/>
        <a:lstStyle/>
        <a:p>
          <a:endParaRPr lang="es-ES_tradnl"/>
        </a:p>
      </dgm:t>
    </dgm:pt>
    <dgm:pt modelId="{231D5F7C-7150-4AA8-AE78-BD1C2928A72E}" type="pres">
      <dgm:prSet presAssocID="{AE807674-3E5A-4D50-B40D-9CBE5654DB22}" presName="connTx" presStyleLbl="parChTrans1D2" presStyleIdx="2" presStyleCnt="4"/>
      <dgm:spPr/>
      <dgm:t>
        <a:bodyPr/>
        <a:lstStyle/>
        <a:p>
          <a:endParaRPr lang="es-ES_tradnl"/>
        </a:p>
      </dgm:t>
    </dgm:pt>
    <dgm:pt modelId="{6F72C70A-C47C-44E3-80A3-24F3D3F4D4E6}" type="pres">
      <dgm:prSet presAssocID="{2EB994C1-A041-4864-A84C-19197666BB0C}" presName="root2" presStyleCnt="0"/>
      <dgm:spPr/>
    </dgm:pt>
    <dgm:pt modelId="{D7545D4E-1F64-45AD-A9D1-2F5EE3C284D7}" type="pres">
      <dgm:prSet presAssocID="{2EB994C1-A041-4864-A84C-19197666BB0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670508D-E1B0-4672-BA43-10F7BCB3A911}" type="pres">
      <dgm:prSet presAssocID="{2EB994C1-A041-4864-A84C-19197666BB0C}" presName="level3hierChild" presStyleCnt="0"/>
      <dgm:spPr/>
    </dgm:pt>
    <dgm:pt modelId="{AD528689-8C1D-4EA8-B198-5F662135D713}" type="pres">
      <dgm:prSet presAssocID="{515E41C3-2CCD-4C2D-825B-247A9C726898}" presName="conn2-1" presStyleLbl="parChTrans1D2" presStyleIdx="3" presStyleCnt="4"/>
      <dgm:spPr/>
      <dgm:t>
        <a:bodyPr/>
        <a:lstStyle/>
        <a:p>
          <a:endParaRPr lang="es-ES_tradnl"/>
        </a:p>
      </dgm:t>
    </dgm:pt>
    <dgm:pt modelId="{CA3D6E73-5929-4DA2-AA8B-2289A252FD78}" type="pres">
      <dgm:prSet presAssocID="{515E41C3-2CCD-4C2D-825B-247A9C726898}" presName="connTx" presStyleLbl="parChTrans1D2" presStyleIdx="3" presStyleCnt="4"/>
      <dgm:spPr/>
      <dgm:t>
        <a:bodyPr/>
        <a:lstStyle/>
        <a:p>
          <a:endParaRPr lang="es-ES_tradnl"/>
        </a:p>
      </dgm:t>
    </dgm:pt>
    <dgm:pt modelId="{AA244960-6250-4F63-9565-678955A8EA58}" type="pres">
      <dgm:prSet presAssocID="{953F597F-AB1F-4D8D-8E10-3EC12D865865}" presName="root2" presStyleCnt="0"/>
      <dgm:spPr/>
    </dgm:pt>
    <dgm:pt modelId="{54A362BA-007F-48B7-BB26-01D24D47DFA9}" type="pres">
      <dgm:prSet presAssocID="{953F597F-AB1F-4D8D-8E10-3EC12D86586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4DC6A96-CA19-4658-8512-EBE4E143E9E3}" type="pres">
      <dgm:prSet presAssocID="{953F597F-AB1F-4D8D-8E10-3EC12D865865}" presName="level3hierChild" presStyleCnt="0"/>
      <dgm:spPr/>
    </dgm:pt>
  </dgm:ptLst>
  <dgm:cxnLst>
    <dgm:cxn modelId="{80A7D3DF-F9F9-4F5E-9BB3-13CEE2A14559}" srcId="{47703103-F0DE-4692-ADA3-8E2ED5D92E10}" destId="{953F597F-AB1F-4D8D-8E10-3EC12D865865}" srcOrd="3" destOrd="0" parTransId="{515E41C3-2CCD-4C2D-825B-247A9C726898}" sibTransId="{B4BF0DA2-97A5-4823-9D37-2B505E8D3C79}"/>
    <dgm:cxn modelId="{52644FA0-E555-4A53-ADB3-8780993A64DD}" type="presOf" srcId="{C8434813-B3C9-4D8D-A3C0-9218D8DB8385}" destId="{B420CB14-9A91-4CF0-BBEF-D31FF5226D81}" srcOrd="0" destOrd="0" presId="urn:microsoft.com/office/officeart/2008/layout/HorizontalMultiLevelHierarchy"/>
    <dgm:cxn modelId="{01B5BA5C-E3DB-434C-9510-D07C00CA02B0}" srcId="{47703103-F0DE-4692-ADA3-8E2ED5D92E10}" destId="{2EB994C1-A041-4864-A84C-19197666BB0C}" srcOrd="2" destOrd="0" parTransId="{AE807674-3E5A-4D50-B40D-9CBE5654DB22}" sibTransId="{C653010B-CC52-4C54-AFB0-E94FDBD3FD0E}"/>
    <dgm:cxn modelId="{93F89565-178A-4606-9F48-214707DD22CB}" type="presOf" srcId="{2EB994C1-A041-4864-A84C-19197666BB0C}" destId="{D7545D4E-1F64-45AD-A9D1-2F5EE3C284D7}" srcOrd="0" destOrd="0" presId="urn:microsoft.com/office/officeart/2008/layout/HorizontalMultiLevelHierarchy"/>
    <dgm:cxn modelId="{2DAEA889-815E-41D7-B949-B83EF852441C}" type="presOf" srcId="{C8434813-B3C9-4D8D-A3C0-9218D8DB8385}" destId="{9D2E304A-A1D0-472A-9C99-0E2517CE7D3C}" srcOrd="1" destOrd="0" presId="urn:microsoft.com/office/officeart/2008/layout/HorizontalMultiLevelHierarchy"/>
    <dgm:cxn modelId="{7C46CDBF-C7AD-4BBD-875C-FED035DC4E7C}" type="presOf" srcId="{47703103-F0DE-4692-ADA3-8E2ED5D92E10}" destId="{61281C80-758F-4011-8888-A21BD0423C92}" srcOrd="0" destOrd="0" presId="urn:microsoft.com/office/officeart/2008/layout/HorizontalMultiLevelHierarchy"/>
    <dgm:cxn modelId="{B38BCC8A-48DF-4F23-B3DF-FDE18BE3948F}" type="presOf" srcId="{515E41C3-2CCD-4C2D-825B-247A9C726898}" destId="{AD528689-8C1D-4EA8-B198-5F662135D713}" srcOrd="0" destOrd="0" presId="urn:microsoft.com/office/officeart/2008/layout/HorizontalMultiLevelHierarchy"/>
    <dgm:cxn modelId="{129B87F1-3EFF-4D9A-A403-24FEF206A761}" type="presOf" srcId="{953F597F-AB1F-4D8D-8E10-3EC12D865865}" destId="{54A362BA-007F-48B7-BB26-01D24D47DFA9}" srcOrd="0" destOrd="0" presId="urn:microsoft.com/office/officeart/2008/layout/HorizontalMultiLevelHierarchy"/>
    <dgm:cxn modelId="{8C7A61A1-A54F-472F-98F0-B5169C6AFECA}" type="presOf" srcId="{59D61DAA-EEB8-47E7-BA55-AB39A2F2C7D2}" destId="{75673AFE-9930-440F-80A9-B5701C2EF2CC}" srcOrd="0" destOrd="0" presId="urn:microsoft.com/office/officeart/2008/layout/HorizontalMultiLevelHierarchy"/>
    <dgm:cxn modelId="{F13E8F37-473A-4E6C-8F5D-60D6076930D7}" type="presOf" srcId="{00C062B3-569A-4EA1-9270-A65977B740E3}" destId="{CD7682A9-0F14-435E-A754-BA2742A27ACF}" srcOrd="0" destOrd="0" presId="urn:microsoft.com/office/officeart/2008/layout/HorizontalMultiLevelHierarchy"/>
    <dgm:cxn modelId="{B331BFE1-E870-40C2-A820-605563AE92A6}" type="presOf" srcId="{92D58BF7-D569-4810-B400-3BB40416D22D}" destId="{EC8909DF-BCB7-48B3-92B4-1C595C9D10E3}" srcOrd="0" destOrd="0" presId="urn:microsoft.com/office/officeart/2008/layout/HorizontalMultiLevelHierarchy"/>
    <dgm:cxn modelId="{5A2D0B20-9711-484E-B777-DE80DB0A9809}" type="presOf" srcId="{F2A8803D-D26A-4AC7-A852-6F96B1ECB9EB}" destId="{4EB0C9F4-54F2-4323-B61D-3D2111BCE213}" srcOrd="0" destOrd="0" presId="urn:microsoft.com/office/officeart/2008/layout/HorizontalMultiLevelHierarchy"/>
    <dgm:cxn modelId="{E674FC11-9823-4A59-8DEB-961C4E23F22A}" srcId="{47703103-F0DE-4692-ADA3-8E2ED5D92E10}" destId="{92D58BF7-D569-4810-B400-3BB40416D22D}" srcOrd="1" destOrd="0" parTransId="{59D61DAA-EEB8-47E7-BA55-AB39A2F2C7D2}" sibTransId="{B577B35B-F3EF-4F46-B407-6EFB26A3FFF2}"/>
    <dgm:cxn modelId="{6836527B-2772-4B75-B1FC-699AEA3F726B}" srcId="{00C062B3-569A-4EA1-9270-A65977B740E3}" destId="{47703103-F0DE-4692-ADA3-8E2ED5D92E10}" srcOrd="0" destOrd="0" parTransId="{F6443101-59C7-4CDE-9A0C-E91266A2BFBF}" sibTransId="{26D9F036-C4B9-4C8F-BB30-A3C3C30927CE}"/>
    <dgm:cxn modelId="{0491720E-5FFA-45F7-B122-DA5979E7F10D}" type="presOf" srcId="{AE807674-3E5A-4D50-B40D-9CBE5654DB22}" destId="{872B9766-E9F7-475F-944B-013550EABBD4}" srcOrd="0" destOrd="0" presId="urn:microsoft.com/office/officeart/2008/layout/HorizontalMultiLevelHierarchy"/>
    <dgm:cxn modelId="{E60B6D47-0F00-463C-BDBD-F6FD863CBEC5}" type="presOf" srcId="{59D61DAA-EEB8-47E7-BA55-AB39A2F2C7D2}" destId="{05331367-8FEB-499F-94E6-790518B01798}" srcOrd="1" destOrd="0" presId="urn:microsoft.com/office/officeart/2008/layout/HorizontalMultiLevelHierarchy"/>
    <dgm:cxn modelId="{C36FE08B-9F12-48EC-871B-A9C1EC3FA65C}" srcId="{47703103-F0DE-4692-ADA3-8E2ED5D92E10}" destId="{F2A8803D-D26A-4AC7-A852-6F96B1ECB9EB}" srcOrd="0" destOrd="0" parTransId="{C8434813-B3C9-4D8D-A3C0-9218D8DB8385}" sibTransId="{B74757D0-51EA-450E-8336-CFFD3260F31B}"/>
    <dgm:cxn modelId="{B3E5E61C-B41B-484D-8164-96F33A40A0B8}" type="presOf" srcId="{515E41C3-2CCD-4C2D-825B-247A9C726898}" destId="{CA3D6E73-5929-4DA2-AA8B-2289A252FD78}" srcOrd="1" destOrd="0" presId="urn:microsoft.com/office/officeart/2008/layout/HorizontalMultiLevelHierarchy"/>
    <dgm:cxn modelId="{C92E1D3D-F12B-4D6B-9450-24CC01C3441F}" type="presOf" srcId="{AE807674-3E5A-4D50-B40D-9CBE5654DB22}" destId="{231D5F7C-7150-4AA8-AE78-BD1C2928A72E}" srcOrd="1" destOrd="0" presId="urn:microsoft.com/office/officeart/2008/layout/HorizontalMultiLevelHierarchy"/>
    <dgm:cxn modelId="{E23BA932-969A-4F41-8B18-25FA8B3693E1}" type="presParOf" srcId="{CD7682A9-0F14-435E-A754-BA2742A27ACF}" destId="{6E2314C3-922F-49CA-8F05-69E66BD99494}" srcOrd="0" destOrd="0" presId="urn:microsoft.com/office/officeart/2008/layout/HorizontalMultiLevelHierarchy"/>
    <dgm:cxn modelId="{3E76F1D4-4825-433F-9922-E0E69F521DAD}" type="presParOf" srcId="{6E2314C3-922F-49CA-8F05-69E66BD99494}" destId="{61281C80-758F-4011-8888-A21BD0423C92}" srcOrd="0" destOrd="0" presId="urn:microsoft.com/office/officeart/2008/layout/HorizontalMultiLevelHierarchy"/>
    <dgm:cxn modelId="{923DBA3D-C294-4B89-BA70-E9299AFDB58B}" type="presParOf" srcId="{6E2314C3-922F-49CA-8F05-69E66BD99494}" destId="{955BF328-3D89-4FAF-A9C5-5CD0B0002F22}" srcOrd="1" destOrd="0" presId="urn:microsoft.com/office/officeart/2008/layout/HorizontalMultiLevelHierarchy"/>
    <dgm:cxn modelId="{584615E0-73FF-48EE-8F1D-1E4C6F8A7102}" type="presParOf" srcId="{955BF328-3D89-4FAF-A9C5-5CD0B0002F22}" destId="{B420CB14-9A91-4CF0-BBEF-D31FF5226D81}" srcOrd="0" destOrd="0" presId="urn:microsoft.com/office/officeart/2008/layout/HorizontalMultiLevelHierarchy"/>
    <dgm:cxn modelId="{8DB6A00F-ACE4-49FC-A90F-903EBF449E57}" type="presParOf" srcId="{B420CB14-9A91-4CF0-BBEF-D31FF5226D81}" destId="{9D2E304A-A1D0-472A-9C99-0E2517CE7D3C}" srcOrd="0" destOrd="0" presId="urn:microsoft.com/office/officeart/2008/layout/HorizontalMultiLevelHierarchy"/>
    <dgm:cxn modelId="{71FE56B5-483E-4ABF-9335-162A23230EF2}" type="presParOf" srcId="{955BF328-3D89-4FAF-A9C5-5CD0B0002F22}" destId="{2D76772A-2B55-4890-8FD7-09DEF7AE976F}" srcOrd="1" destOrd="0" presId="urn:microsoft.com/office/officeart/2008/layout/HorizontalMultiLevelHierarchy"/>
    <dgm:cxn modelId="{1A1154E8-DAE1-4124-8766-0ECE8B8B1FC3}" type="presParOf" srcId="{2D76772A-2B55-4890-8FD7-09DEF7AE976F}" destId="{4EB0C9F4-54F2-4323-B61D-3D2111BCE213}" srcOrd="0" destOrd="0" presId="urn:microsoft.com/office/officeart/2008/layout/HorizontalMultiLevelHierarchy"/>
    <dgm:cxn modelId="{47B986F7-E50F-421C-BA7A-829C604D023F}" type="presParOf" srcId="{2D76772A-2B55-4890-8FD7-09DEF7AE976F}" destId="{C12CEE56-487A-4100-A0E2-CF9573BD682F}" srcOrd="1" destOrd="0" presId="urn:microsoft.com/office/officeart/2008/layout/HorizontalMultiLevelHierarchy"/>
    <dgm:cxn modelId="{85F0B92A-3352-4F6C-883A-D5BBBBF149B6}" type="presParOf" srcId="{955BF328-3D89-4FAF-A9C5-5CD0B0002F22}" destId="{75673AFE-9930-440F-80A9-B5701C2EF2CC}" srcOrd="2" destOrd="0" presId="urn:microsoft.com/office/officeart/2008/layout/HorizontalMultiLevelHierarchy"/>
    <dgm:cxn modelId="{756101CE-3878-4DC7-B303-B3702919AA70}" type="presParOf" srcId="{75673AFE-9930-440F-80A9-B5701C2EF2CC}" destId="{05331367-8FEB-499F-94E6-790518B01798}" srcOrd="0" destOrd="0" presId="urn:microsoft.com/office/officeart/2008/layout/HorizontalMultiLevelHierarchy"/>
    <dgm:cxn modelId="{30343FA2-5F8E-47BE-A79B-22DC8BD03D9C}" type="presParOf" srcId="{955BF328-3D89-4FAF-A9C5-5CD0B0002F22}" destId="{A1FF95CD-17B4-4B10-B7F9-25F3C53A8D63}" srcOrd="3" destOrd="0" presId="urn:microsoft.com/office/officeart/2008/layout/HorizontalMultiLevelHierarchy"/>
    <dgm:cxn modelId="{D52277C0-DF99-4532-BF2F-CB5C43BC350D}" type="presParOf" srcId="{A1FF95CD-17B4-4B10-B7F9-25F3C53A8D63}" destId="{EC8909DF-BCB7-48B3-92B4-1C595C9D10E3}" srcOrd="0" destOrd="0" presId="urn:microsoft.com/office/officeart/2008/layout/HorizontalMultiLevelHierarchy"/>
    <dgm:cxn modelId="{5C2C121B-4469-4678-8B67-A5643F27E915}" type="presParOf" srcId="{A1FF95CD-17B4-4B10-B7F9-25F3C53A8D63}" destId="{30A42711-D046-4B0F-8F24-A89D29C3B3D7}" srcOrd="1" destOrd="0" presId="urn:microsoft.com/office/officeart/2008/layout/HorizontalMultiLevelHierarchy"/>
    <dgm:cxn modelId="{7FCA5DBC-028D-4CF7-8DAE-2106F6481A4E}" type="presParOf" srcId="{955BF328-3D89-4FAF-A9C5-5CD0B0002F22}" destId="{872B9766-E9F7-475F-944B-013550EABBD4}" srcOrd="4" destOrd="0" presId="urn:microsoft.com/office/officeart/2008/layout/HorizontalMultiLevelHierarchy"/>
    <dgm:cxn modelId="{428A106A-70B7-46BA-9AED-4FFEDF0F0C1E}" type="presParOf" srcId="{872B9766-E9F7-475F-944B-013550EABBD4}" destId="{231D5F7C-7150-4AA8-AE78-BD1C2928A72E}" srcOrd="0" destOrd="0" presId="urn:microsoft.com/office/officeart/2008/layout/HorizontalMultiLevelHierarchy"/>
    <dgm:cxn modelId="{7ED4726A-BA7D-4982-8983-D805C72F10A9}" type="presParOf" srcId="{955BF328-3D89-4FAF-A9C5-5CD0B0002F22}" destId="{6F72C70A-C47C-44E3-80A3-24F3D3F4D4E6}" srcOrd="5" destOrd="0" presId="urn:microsoft.com/office/officeart/2008/layout/HorizontalMultiLevelHierarchy"/>
    <dgm:cxn modelId="{056E75B2-B0B6-4ED8-A267-C3B0C212FBA8}" type="presParOf" srcId="{6F72C70A-C47C-44E3-80A3-24F3D3F4D4E6}" destId="{D7545D4E-1F64-45AD-A9D1-2F5EE3C284D7}" srcOrd="0" destOrd="0" presId="urn:microsoft.com/office/officeart/2008/layout/HorizontalMultiLevelHierarchy"/>
    <dgm:cxn modelId="{FAF56B32-1BC5-4ED5-8494-BCFD3FD7CAAD}" type="presParOf" srcId="{6F72C70A-C47C-44E3-80A3-24F3D3F4D4E6}" destId="{4670508D-E1B0-4672-BA43-10F7BCB3A911}" srcOrd="1" destOrd="0" presId="urn:microsoft.com/office/officeart/2008/layout/HorizontalMultiLevelHierarchy"/>
    <dgm:cxn modelId="{44EB33AA-C0B6-4EA4-930D-48AB4B6A6586}" type="presParOf" srcId="{955BF328-3D89-4FAF-A9C5-5CD0B0002F22}" destId="{AD528689-8C1D-4EA8-B198-5F662135D713}" srcOrd="6" destOrd="0" presId="urn:microsoft.com/office/officeart/2008/layout/HorizontalMultiLevelHierarchy"/>
    <dgm:cxn modelId="{1AD0F4F6-7614-4175-BFB4-E2A96EF5A092}" type="presParOf" srcId="{AD528689-8C1D-4EA8-B198-5F662135D713}" destId="{CA3D6E73-5929-4DA2-AA8B-2289A252FD78}" srcOrd="0" destOrd="0" presId="urn:microsoft.com/office/officeart/2008/layout/HorizontalMultiLevelHierarchy"/>
    <dgm:cxn modelId="{B5E0BD9E-2D1C-4AF8-AB81-B4F34CC649B2}" type="presParOf" srcId="{955BF328-3D89-4FAF-A9C5-5CD0B0002F22}" destId="{AA244960-6250-4F63-9565-678955A8EA58}" srcOrd="7" destOrd="0" presId="urn:microsoft.com/office/officeart/2008/layout/HorizontalMultiLevelHierarchy"/>
    <dgm:cxn modelId="{B83DCF99-6045-465E-93C3-D2C6E4DC58DF}" type="presParOf" srcId="{AA244960-6250-4F63-9565-678955A8EA58}" destId="{54A362BA-007F-48B7-BB26-01D24D47DFA9}" srcOrd="0" destOrd="0" presId="urn:microsoft.com/office/officeart/2008/layout/HorizontalMultiLevelHierarchy"/>
    <dgm:cxn modelId="{E09B7C97-55F2-4D05-86DB-9DFE62229633}" type="presParOf" srcId="{AA244960-6250-4F63-9565-678955A8EA58}" destId="{E4DC6A96-CA19-4658-8512-EBE4E143E9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062B3-569A-4EA1-9270-A65977B740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7703103-F0DE-4692-ADA3-8E2ED5D92E10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600" dirty="0"/>
            <a:t>Flexibilidad de Jornadas </a:t>
          </a:r>
        </a:p>
      </dgm:t>
    </dgm:pt>
    <dgm:pt modelId="{F6443101-59C7-4CDE-9A0C-E91266A2BFBF}" type="parTrans" cxnId="{6836527B-2772-4B75-B1FC-699AEA3F726B}">
      <dgm:prSet/>
      <dgm:spPr/>
      <dgm:t>
        <a:bodyPr/>
        <a:lstStyle/>
        <a:p>
          <a:endParaRPr lang="es-CL"/>
        </a:p>
      </dgm:t>
    </dgm:pt>
    <dgm:pt modelId="{26D9F036-C4B9-4C8F-BB30-A3C3C30927CE}" type="sibTrans" cxnId="{6836527B-2772-4B75-B1FC-699AEA3F726B}">
      <dgm:prSet/>
      <dgm:spPr/>
      <dgm:t>
        <a:bodyPr/>
        <a:lstStyle/>
        <a:p>
          <a:endParaRPr lang="es-CL"/>
        </a:p>
      </dgm:t>
    </dgm:pt>
    <dgm:pt modelId="{F2A8803D-D26A-4AC7-A852-6F96B1ECB9E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Jornada 180 horas mensuales.</a:t>
          </a:r>
          <a:br>
            <a:rPr lang="es-CL" sz="1400" dirty="0"/>
          </a:br>
          <a:r>
            <a:rPr lang="es-CL" sz="1400" dirty="0"/>
            <a:t>Pacto individual</a:t>
          </a:r>
        </a:p>
      </dgm:t>
    </dgm:pt>
    <dgm:pt modelId="{C8434813-B3C9-4D8D-A3C0-9218D8DB8385}" type="parTrans" cxnId="{C36FE08B-9F12-48EC-871B-A9C1EC3FA65C}">
      <dgm:prSet/>
      <dgm:spPr/>
      <dgm:t>
        <a:bodyPr/>
        <a:lstStyle/>
        <a:p>
          <a:endParaRPr lang="es-CL"/>
        </a:p>
      </dgm:t>
    </dgm:pt>
    <dgm:pt modelId="{B74757D0-51EA-450E-8336-CFFD3260F31B}" type="sibTrans" cxnId="{C36FE08B-9F12-48EC-871B-A9C1EC3FA65C}">
      <dgm:prSet/>
      <dgm:spPr/>
      <dgm:t>
        <a:bodyPr/>
        <a:lstStyle/>
        <a:p>
          <a:endParaRPr lang="es-CL"/>
        </a:p>
      </dgm:t>
    </dgm:pt>
    <dgm:pt modelId="{92D58BF7-D569-4810-B400-3BB40416D22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Jornadas semestrales y anuales.</a:t>
          </a:r>
        </a:p>
        <a:p>
          <a:r>
            <a:rPr lang="es-CL" sz="1400" dirty="0"/>
            <a:t>Pacto con sindicatos</a:t>
          </a:r>
        </a:p>
      </dgm:t>
    </dgm:pt>
    <dgm:pt modelId="{59D61DAA-EEB8-47E7-BA55-AB39A2F2C7D2}" type="parTrans" cxnId="{E674FC11-9823-4A59-8DEB-961C4E23F22A}">
      <dgm:prSet/>
      <dgm:spPr/>
      <dgm:t>
        <a:bodyPr/>
        <a:lstStyle/>
        <a:p>
          <a:endParaRPr lang="es-CL"/>
        </a:p>
      </dgm:t>
    </dgm:pt>
    <dgm:pt modelId="{B577B35B-F3EF-4F46-B407-6EFB26A3FFF2}" type="sibTrans" cxnId="{E674FC11-9823-4A59-8DEB-961C4E23F22A}">
      <dgm:prSet/>
      <dgm:spPr/>
      <dgm:t>
        <a:bodyPr/>
        <a:lstStyle/>
        <a:p>
          <a:endParaRPr lang="es-CL"/>
        </a:p>
      </dgm:t>
    </dgm:pt>
    <dgm:pt modelId="{953F597F-AB1F-4D8D-8E10-3EC12D865865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Contratos servicios de plataformas (UBER, </a:t>
          </a:r>
          <a:r>
            <a:rPr lang="es-CL" sz="1400" dirty="0" err="1"/>
            <a:t>Cornershop</a:t>
          </a:r>
          <a:r>
            <a:rPr lang="es-CL" sz="1400" dirty="0"/>
            <a:t>)</a:t>
          </a:r>
        </a:p>
      </dgm:t>
    </dgm:pt>
    <dgm:pt modelId="{515E41C3-2CCD-4C2D-825B-247A9C726898}" type="parTrans" cxnId="{80A7D3DF-F9F9-4F5E-9BB3-13CEE2A14559}">
      <dgm:prSet/>
      <dgm:spPr/>
      <dgm:t>
        <a:bodyPr/>
        <a:lstStyle/>
        <a:p>
          <a:endParaRPr lang="es-CL"/>
        </a:p>
      </dgm:t>
    </dgm:pt>
    <dgm:pt modelId="{B4BF0DA2-97A5-4823-9D37-2B505E8D3C79}" type="sibTrans" cxnId="{80A7D3DF-F9F9-4F5E-9BB3-13CEE2A14559}">
      <dgm:prSet/>
      <dgm:spPr/>
      <dgm:t>
        <a:bodyPr/>
        <a:lstStyle/>
        <a:p>
          <a:endParaRPr lang="es-CL"/>
        </a:p>
      </dgm:t>
    </dgm:pt>
    <dgm:pt modelId="{2EB994C1-A041-4864-A84C-19197666BB0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Bolsa de 48 horas extras mensuales</a:t>
          </a:r>
        </a:p>
      </dgm:t>
    </dgm:pt>
    <dgm:pt modelId="{AE807674-3E5A-4D50-B40D-9CBE5654DB22}" type="parTrans" cxnId="{01B5BA5C-E3DB-434C-9510-D07C00CA02B0}">
      <dgm:prSet/>
      <dgm:spPr/>
      <dgm:t>
        <a:bodyPr/>
        <a:lstStyle/>
        <a:p>
          <a:endParaRPr lang="es-CL"/>
        </a:p>
      </dgm:t>
    </dgm:pt>
    <dgm:pt modelId="{C653010B-CC52-4C54-AFB0-E94FDBD3FD0E}" type="sibTrans" cxnId="{01B5BA5C-E3DB-434C-9510-D07C00CA02B0}">
      <dgm:prSet/>
      <dgm:spPr/>
      <dgm:t>
        <a:bodyPr/>
        <a:lstStyle/>
        <a:p>
          <a:endParaRPr lang="es-CL"/>
        </a:p>
      </dgm:t>
    </dgm:pt>
    <dgm:pt modelId="{CD7682A9-0F14-435E-A754-BA2742A27ACF}" type="pres">
      <dgm:prSet presAssocID="{00C062B3-569A-4EA1-9270-A65977B740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E2314C3-922F-49CA-8F05-69E66BD99494}" type="pres">
      <dgm:prSet presAssocID="{47703103-F0DE-4692-ADA3-8E2ED5D92E10}" presName="root1" presStyleCnt="0"/>
      <dgm:spPr/>
    </dgm:pt>
    <dgm:pt modelId="{61281C80-758F-4011-8888-A21BD0423C92}" type="pres">
      <dgm:prSet presAssocID="{47703103-F0DE-4692-ADA3-8E2ED5D92E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55BF328-3D89-4FAF-A9C5-5CD0B0002F22}" type="pres">
      <dgm:prSet presAssocID="{47703103-F0DE-4692-ADA3-8E2ED5D92E10}" presName="level2hierChild" presStyleCnt="0"/>
      <dgm:spPr/>
    </dgm:pt>
    <dgm:pt modelId="{B420CB14-9A91-4CF0-BBEF-D31FF5226D81}" type="pres">
      <dgm:prSet presAssocID="{C8434813-B3C9-4D8D-A3C0-9218D8DB8385}" presName="conn2-1" presStyleLbl="parChTrans1D2" presStyleIdx="0" presStyleCnt="4"/>
      <dgm:spPr/>
      <dgm:t>
        <a:bodyPr/>
        <a:lstStyle/>
        <a:p>
          <a:endParaRPr lang="es-ES_tradnl"/>
        </a:p>
      </dgm:t>
    </dgm:pt>
    <dgm:pt modelId="{9D2E304A-A1D0-472A-9C99-0E2517CE7D3C}" type="pres">
      <dgm:prSet presAssocID="{C8434813-B3C9-4D8D-A3C0-9218D8DB8385}" presName="connTx" presStyleLbl="parChTrans1D2" presStyleIdx="0" presStyleCnt="4"/>
      <dgm:spPr/>
      <dgm:t>
        <a:bodyPr/>
        <a:lstStyle/>
        <a:p>
          <a:endParaRPr lang="es-ES_tradnl"/>
        </a:p>
      </dgm:t>
    </dgm:pt>
    <dgm:pt modelId="{2D76772A-2B55-4890-8FD7-09DEF7AE976F}" type="pres">
      <dgm:prSet presAssocID="{F2A8803D-D26A-4AC7-A852-6F96B1ECB9EB}" presName="root2" presStyleCnt="0"/>
      <dgm:spPr/>
    </dgm:pt>
    <dgm:pt modelId="{4EB0C9F4-54F2-4323-B61D-3D2111BCE213}" type="pres">
      <dgm:prSet presAssocID="{F2A8803D-D26A-4AC7-A852-6F96B1ECB9E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12CEE56-487A-4100-A0E2-CF9573BD682F}" type="pres">
      <dgm:prSet presAssocID="{F2A8803D-D26A-4AC7-A852-6F96B1ECB9EB}" presName="level3hierChild" presStyleCnt="0"/>
      <dgm:spPr/>
    </dgm:pt>
    <dgm:pt modelId="{75673AFE-9930-440F-80A9-B5701C2EF2CC}" type="pres">
      <dgm:prSet presAssocID="{59D61DAA-EEB8-47E7-BA55-AB39A2F2C7D2}" presName="conn2-1" presStyleLbl="parChTrans1D2" presStyleIdx="1" presStyleCnt="4"/>
      <dgm:spPr/>
      <dgm:t>
        <a:bodyPr/>
        <a:lstStyle/>
        <a:p>
          <a:endParaRPr lang="es-ES_tradnl"/>
        </a:p>
      </dgm:t>
    </dgm:pt>
    <dgm:pt modelId="{05331367-8FEB-499F-94E6-790518B01798}" type="pres">
      <dgm:prSet presAssocID="{59D61DAA-EEB8-47E7-BA55-AB39A2F2C7D2}" presName="connTx" presStyleLbl="parChTrans1D2" presStyleIdx="1" presStyleCnt="4"/>
      <dgm:spPr/>
      <dgm:t>
        <a:bodyPr/>
        <a:lstStyle/>
        <a:p>
          <a:endParaRPr lang="es-ES_tradnl"/>
        </a:p>
      </dgm:t>
    </dgm:pt>
    <dgm:pt modelId="{A1FF95CD-17B4-4B10-B7F9-25F3C53A8D63}" type="pres">
      <dgm:prSet presAssocID="{92D58BF7-D569-4810-B400-3BB40416D22D}" presName="root2" presStyleCnt="0"/>
      <dgm:spPr/>
    </dgm:pt>
    <dgm:pt modelId="{EC8909DF-BCB7-48B3-92B4-1C595C9D10E3}" type="pres">
      <dgm:prSet presAssocID="{92D58BF7-D569-4810-B400-3BB40416D22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0A42711-D046-4B0F-8F24-A89D29C3B3D7}" type="pres">
      <dgm:prSet presAssocID="{92D58BF7-D569-4810-B400-3BB40416D22D}" presName="level3hierChild" presStyleCnt="0"/>
      <dgm:spPr/>
    </dgm:pt>
    <dgm:pt modelId="{872B9766-E9F7-475F-944B-013550EABBD4}" type="pres">
      <dgm:prSet presAssocID="{AE807674-3E5A-4D50-B40D-9CBE5654DB22}" presName="conn2-1" presStyleLbl="parChTrans1D2" presStyleIdx="2" presStyleCnt="4"/>
      <dgm:spPr/>
      <dgm:t>
        <a:bodyPr/>
        <a:lstStyle/>
        <a:p>
          <a:endParaRPr lang="es-ES_tradnl"/>
        </a:p>
      </dgm:t>
    </dgm:pt>
    <dgm:pt modelId="{231D5F7C-7150-4AA8-AE78-BD1C2928A72E}" type="pres">
      <dgm:prSet presAssocID="{AE807674-3E5A-4D50-B40D-9CBE5654DB22}" presName="connTx" presStyleLbl="parChTrans1D2" presStyleIdx="2" presStyleCnt="4"/>
      <dgm:spPr/>
      <dgm:t>
        <a:bodyPr/>
        <a:lstStyle/>
        <a:p>
          <a:endParaRPr lang="es-ES_tradnl"/>
        </a:p>
      </dgm:t>
    </dgm:pt>
    <dgm:pt modelId="{6F72C70A-C47C-44E3-80A3-24F3D3F4D4E6}" type="pres">
      <dgm:prSet presAssocID="{2EB994C1-A041-4864-A84C-19197666BB0C}" presName="root2" presStyleCnt="0"/>
      <dgm:spPr/>
    </dgm:pt>
    <dgm:pt modelId="{D7545D4E-1F64-45AD-A9D1-2F5EE3C284D7}" type="pres">
      <dgm:prSet presAssocID="{2EB994C1-A041-4864-A84C-19197666BB0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670508D-E1B0-4672-BA43-10F7BCB3A911}" type="pres">
      <dgm:prSet presAssocID="{2EB994C1-A041-4864-A84C-19197666BB0C}" presName="level3hierChild" presStyleCnt="0"/>
      <dgm:spPr/>
    </dgm:pt>
    <dgm:pt modelId="{AD528689-8C1D-4EA8-B198-5F662135D713}" type="pres">
      <dgm:prSet presAssocID="{515E41C3-2CCD-4C2D-825B-247A9C726898}" presName="conn2-1" presStyleLbl="parChTrans1D2" presStyleIdx="3" presStyleCnt="4"/>
      <dgm:spPr/>
      <dgm:t>
        <a:bodyPr/>
        <a:lstStyle/>
        <a:p>
          <a:endParaRPr lang="es-ES_tradnl"/>
        </a:p>
      </dgm:t>
    </dgm:pt>
    <dgm:pt modelId="{CA3D6E73-5929-4DA2-AA8B-2289A252FD78}" type="pres">
      <dgm:prSet presAssocID="{515E41C3-2CCD-4C2D-825B-247A9C726898}" presName="connTx" presStyleLbl="parChTrans1D2" presStyleIdx="3" presStyleCnt="4"/>
      <dgm:spPr/>
      <dgm:t>
        <a:bodyPr/>
        <a:lstStyle/>
        <a:p>
          <a:endParaRPr lang="es-ES_tradnl"/>
        </a:p>
      </dgm:t>
    </dgm:pt>
    <dgm:pt modelId="{AA244960-6250-4F63-9565-678955A8EA58}" type="pres">
      <dgm:prSet presAssocID="{953F597F-AB1F-4D8D-8E10-3EC12D865865}" presName="root2" presStyleCnt="0"/>
      <dgm:spPr/>
    </dgm:pt>
    <dgm:pt modelId="{54A362BA-007F-48B7-BB26-01D24D47DFA9}" type="pres">
      <dgm:prSet presAssocID="{953F597F-AB1F-4D8D-8E10-3EC12D86586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4DC6A96-CA19-4658-8512-EBE4E143E9E3}" type="pres">
      <dgm:prSet presAssocID="{953F597F-AB1F-4D8D-8E10-3EC12D865865}" presName="level3hierChild" presStyleCnt="0"/>
      <dgm:spPr/>
    </dgm:pt>
  </dgm:ptLst>
  <dgm:cxnLst>
    <dgm:cxn modelId="{80A7D3DF-F9F9-4F5E-9BB3-13CEE2A14559}" srcId="{47703103-F0DE-4692-ADA3-8E2ED5D92E10}" destId="{953F597F-AB1F-4D8D-8E10-3EC12D865865}" srcOrd="3" destOrd="0" parTransId="{515E41C3-2CCD-4C2D-825B-247A9C726898}" sibTransId="{B4BF0DA2-97A5-4823-9D37-2B505E8D3C79}"/>
    <dgm:cxn modelId="{52644FA0-E555-4A53-ADB3-8780993A64DD}" type="presOf" srcId="{C8434813-B3C9-4D8D-A3C0-9218D8DB8385}" destId="{B420CB14-9A91-4CF0-BBEF-D31FF5226D81}" srcOrd="0" destOrd="0" presId="urn:microsoft.com/office/officeart/2008/layout/HorizontalMultiLevelHierarchy"/>
    <dgm:cxn modelId="{01B5BA5C-E3DB-434C-9510-D07C00CA02B0}" srcId="{47703103-F0DE-4692-ADA3-8E2ED5D92E10}" destId="{2EB994C1-A041-4864-A84C-19197666BB0C}" srcOrd="2" destOrd="0" parTransId="{AE807674-3E5A-4D50-B40D-9CBE5654DB22}" sibTransId="{C653010B-CC52-4C54-AFB0-E94FDBD3FD0E}"/>
    <dgm:cxn modelId="{93F89565-178A-4606-9F48-214707DD22CB}" type="presOf" srcId="{2EB994C1-A041-4864-A84C-19197666BB0C}" destId="{D7545D4E-1F64-45AD-A9D1-2F5EE3C284D7}" srcOrd="0" destOrd="0" presId="urn:microsoft.com/office/officeart/2008/layout/HorizontalMultiLevelHierarchy"/>
    <dgm:cxn modelId="{2DAEA889-815E-41D7-B949-B83EF852441C}" type="presOf" srcId="{C8434813-B3C9-4D8D-A3C0-9218D8DB8385}" destId="{9D2E304A-A1D0-472A-9C99-0E2517CE7D3C}" srcOrd="1" destOrd="0" presId="urn:microsoft.com/office/officeart/2008/layout/HorizontalMultiLevelHierarchy"/>
    <dgm:cxn modelId="{7C46CDBF-C7AD-4BBD-875C-FED035DC4E7C}" type="presOf" srcId="{47703103-F0DE-4692-ADA3-8E2ED5D92E10}" destId="{61281C80-758F-4011-8888-A21BD0423C92}" srcOrd="0" destOrd="0" presId="urn:microsoft.com/office/officeart/2008/layout/HorizontalMultiLevelHierarchy"/>
    <dgm:cxn modelId="{B38BCC8A-48DF-4F23-B3DF-FDE18BE3948F}" type="presOf" srcId="{515E41C3-2CCD-4C2D-825B-247A9C726898}" destId="{AD528689-8C1D-4EA8-B198-5F662135D713}" srcOrd="0" destOrd="0" presId="urn:microsoft.com/office/officeart/2008/layout/HorizontalMultiLevelHierarchy"/>
    <dgm:cxn modelId="{129B87F1-3EFF-4D9A-A403-24FEF206A761}" type="presOf" srcId="{953F597F-AB1F-4D8D-8E10-3EC12D865865}" destId="{54A362BA-007F-48B7-BB26-01D24D47DFA9}" srcOrd="0" destOrd="0" presId="urn:microsoft.com/office/officeart/2008/layout/HorizontalMultiLevelHierarchy"/>
    <dgm:cxn modelId="{8C7A61A1-A54F-472F-98F0-B5169C6AFECA}" type="presOf" srcId="{59D61DAA-EEB8-47E7-BA55-AB39A2F2C7D2}" destId="{75673AFE-9930-440F-80A9-B5701C2EF2CC}" srcOrd="0" destOrd="0" presId="urn:microsoft.com/office/officeart/2008/layout/HorizontalMultiLevelHierarchy"/>
    <dgm:cxn modelId="{F13E8F37-473A-4E6C-8F5D-60D6076930D7}" type="presOf" srcId="{00C062B3-569A-4EA1-9270-A65977B740E3}" destId="{CD7682A9-0F14-435E-A754-BA2742A27ACF}" srcOrd="0" destOrd="0" presId="urn:microsoft.com/office/officeart/2008/layout/HorizontalMultiLevelHierarchy"/>
    <dgm:cxn modelId="{B331BFE1-E870-40C2-A820-605563AE92A6}" type="presOf" srcId="{92D58BF7-D569-4810-B400-3BB40416D22D}" destId="{EC8909DF-BCB7-48B3-92B4-1C595C9D10E3}" srcOrd="0" destOrd="0" presId="urn:microsoft.com/office/officeart/2008/layout/HorizontalMultiLevelHierarchy"/>
    <dgm:cxn modelId="{5A2D0B20-9711-484E-B777-DE80DB0A9809}" type="presOf" srcId="{F2A8803D-D26A-4AC7-A852-6F96B1ECB9EB}" destId="{4EB0C9F4-54F2-4323-B61D-3D2111BCE213}" srcOrd="0" destOrd="0" presId="urn:microsoft.com/office/officeart/2008/layout/HorizontalMultiLevelHierarchy"/>
    <dgm:cxn modelId="{E674FC11-9823-4A59-8DEB-961C4E23F22A}" srcId="{47703103-F0DE-4692-ADA3-8E2ED5D92E10}" destId="{92D58BF7-D569-4810-B400-3BB40416D22D}" srcOrd="1" destOrd="0" parTransId="{59D61DAA-EEB8-47E7-BA55-AB39A2F2C7D2}" sibTransId="{B577B35B-F3EF-4F46-B407-6EFB26A3FFF2}"/>
    <dgm:cxn modelId="{6836527B-2772-4B75-B1FC-699AEA3F726B}" srcId="{00C062B3-569A-4EA1-9270-A65977B740E3}" destId="{47703103-F0DE-4692-ADA3-8E2ED5D92E10}" srcOrd="0" destOrd="0" parTransId="{F6443101-59C7-4CDE-9A0C-E91266A2BFBF}" sibTransId="{26D9F036-C4B9-4C8F-BB30-A3C3C30927CE}"/>
    <dgm:cxn modelId="{0491720E-5FFA-45F7-B122-DA5979E7F10D}" type="presOf" srcId="{AE807674-3E5A-4D50-B40D-9CBE5654DB22}" destId="{872B9766-E9F7-475F-944B-013550EABBD4}" srcOrd="0" destOrd="0" presId="urn:microsoft.com/office/officeart/2008/layout/HorizontalMultiLevelHierarchy"/>
    <dgm:cxn modelId="{E60B6D47-0F00-463C-BDBD-F6FD863CBEC5}" type="presOf" srcId="{59D61DAA-EEB8-47E7-BA55-AB39A2F2C7D2}" destId="{05331367-8FEB-499F-94E6-790518B01798}" srcOrd="1" destOrd="0" presId="urn:microsoft.com/office/officeart/2008/layout/HorizontalMultiLevelHierarchy"/>
    <dgm:cxn modelId="{C36FE08B-9F12-48EC-871B-A9C1EC3FA65C}" srcId="{47703103-F0DE-4692-ADA3-8E2ED5D92E10}" destId="{F2A8803D-D26A-4AC7-A852-6F96B1ECB9EB}" srcOrd="0" destOrd="0" parTransId="{C8434813-B3C9-4D8D-A3C0-9218D8DB8385}" sibTransId="{B74757D0-51EA-450E-8336-CFFD3260F31B}"/>
    <dgm:cxn modelId="{B3E5E61C-B41B-484D-8164-96F33A40A0B8}" type="presOf" srcId="{515E41C3-2CCD-4C2D-825B-247A9C726898}" destId="{CA3D6E73-5929-4DA2-AA8B-2289A252FD78}" srcOrd="1" destOrd="0" presId="urn:microsoft.com/office/officeart/2008/layout/HorizontalMultiLevelHierarchy"/>
    <dgm:cxn modelId="{C92E1D3D-F12B-4D6B-9450-24CC01C3441F}" type="presOf" srcId="{AE807674-3E5A-4D50-B40D-9CBE5654DB22}" destId="{231D5F7C-7150-4AA8-AE78-BD1C2928A72E}" srcOrd="1" destOrd="0" presId="urn:microsoft.com/office/officeart/2008/layout/HorizontalMultiLevelHierarchy"/>
    <dgm:cxn modelId="{E23BA932-969A-4F41-8B18-25FA8B3693E1}" type="presParOf" srcId="{CD7682A9-0F14-435E-A754-BA2742A27ACF}" destId="{6E2314C3-922F-49CA-8F05-69E66BD99494}" srcOrd="0" destOrd="0" presId="urn:microsoft.com/office/officeart/2008/layout/HorizontalMultiLevelHierarchy"/>
    <dgm:cxn modelId="{3E76F1D4-4825-433F-9922-E0E69F521DAD}" type="presParOf" srcId="{6E2314C3-922F-49CA-8F05-69E66BD99494}" destId="{61281C80-758F-4011-8888-A21BD0423C92}" srcOrd="0" destOrd="0" presId="urn:microsoft.com/office/officeart/2008/layout/HorizontalMultiLevelHierarchy"/>
    <dgm:cxn modelId="{923DBA3D-C294-4B89-BA70-E9299AFDB58B}" type="presParOf" srcId="{6E2314C3-922F-49CA-8F05-69E66BD99494}" destId="{955BF328-3D89-4FAF-A9C5-5CD0B0002F22}" srcOrd="1" destOrd="0" presId="urn:microsoft.com/office/officeart/2008/layout/HorizontalMultiLevelHierarchy"/>
    <dgm:cxn modelId="{584615E0-73FF-48EE-8F1D-1E4C6F8A7102}" type="presParOf" srcId="{955BF328-3D89-4FAF-A9C5-5CD0B0002F22}" destId="{B420CB14-9A91-4CF0-BBEF-D31FF5226D81}" srcOrd="0" destOrd="0" presId="urn:microsoft.com/office/officeart/2008/layout/HorizontalMultiLevelHierarchy"/>
    <dgm:cxn modelId="{8DB6A00F-ACE4-49FC-A90F-903EBF449E57}" type="presParOf" srcId="{B420CB14-9A91-4CF0-BBEF-D31FF5226D81}" destId="{9D2E304A-A1D0-472A-9C99-0E2517CE7D3C}" srcOrd="0" destOrd="0" presId="urn:microsoft.com/office/officeart/2008/layout/HorizontalMultiLevelHierarchy"/>
    <dgm:cxn modelId="{71FE56B5-483E-4ABF-9335-162A23230EF2}" type="presParOf" srcId="{955BF328-3D89-4FAF-A9C5-5CD0B0002F22}" destId="{2D76772A-2B55-4890-8FD7-09DEF7AE976F}" srcOrd="1" destOrd="0" presId="urn:microsoft.com/office/officeart/2008/layout/HorizontalMultiLevelHierarchy"/>
    <dgm:cxn modelId="{1A1154E8-DAE1-4124-8766-0ECE8B8B1FC3}" type="presParOf" srcId="{2D76772A-2B55-4890-8FD7-09DEF7AE976F}" destId="{4EB0C9F4-54F2-4323-B61D-3D2111BCE213}" srcOrd="0" destOrd="0" presId="urn:microsoft.com/office/officeart/2008/layout/HorizontalMultiLevelHierarchy"/>
    <dgm:cxn modelId="{47B986F7-E50F-421C-BA7A-829C604D023F}" type="presParOf" srcId="{2D76772A-2B55-4890-8FD7-09DEF7AE976F}" destId="{C12CEE56-487A-4100-A0E2-CF9573BD682F}" srcOrd="1" destOrd="0" presId="urn:microsoft.com/office/officeart/2008/layout/HorizontalMultiLevelHierarchy"/>
    <dgm:cxn modelId="{85F0B92A-3352-4F6C-883A-D5BBBBF149B6}" type="presParOf" srcId="{955BF328-3D89-4FAF-A9C5-5CD0B0002F22}" destId="{75673AFE-9930-440F-80A9-B5701C2EF2CC}" srcOrd="2" destOrd="0" presId="urn:microsoft.com/office/officeart/2008/layout/HorizontalMultiLevelHierarchy"/>
    <dgm:cxn modelId="{756101CE-3878-4DC7-B303-B3702919AA70}" type="presParOf" srcId="{75673AFE-9930-440F-80A9-B5701C2EF2CC}" destId="{05331367-8FEB-499F-94E6-790518B01798}" srcOrd="0" destOrd="0" presId="urn:microsoft.com/office/officeart/2008/layout/HorizontalMultiLevelHierarchy"/>
    <dgm:cxn modelId="{30343FA2-5F8E-47BE-A79B-22DC8BD03D9C}" type="presParOf" srcId="{955BF328-3D89-4FAF-A9C5-5CD0B0002F22}" destId="{A1FF95CD-17B4-4B10-B7F9-25F3C53A8D63}" srcOrd="3" destOrd="0" presId="urn:microsoft.com/office/officeart/2008/layout/HorizontalMultiLevelHierarchy"/>
    <dgm:cxn modelId="{D52277C0-DF99-4532-BF2F-CB5C43BC350D}" type="presParOf" srcId="{A1FF95CD-17B4-4B10-B7F9-25F3C53A8D63}" destId="{EC8909DF-BCB7-48B3-92B4-1C595C9D10E3}" srcOrd="0" destOrd="0" presId="urn:microsoft.com/office/officeart/2008/layout/HorizontalMultiLevelHierarchy"/>
    <dgm:cxn modelId="{5C2C121B-4469-4678-8B67-A5643F27E915}" type="presParOf" srcId="{A1FF95CD-17B4-4B10-B7F9-25F3C53A8D63}" destId="{30A42711-D046-4B0F-8F24-A89D29C3B3D7}" srcOrd="1" destOrd="0" presId="urn:microsoft.com/office/officeart/2008/layout/HorizontalMultiLevelHierarchy"/>
    <dgm:cxn modelId="{7FCA5DBC-028D-4CF7-8DAE-2106F6481A4E}" type="presParOf" srcId="{955BF328-3D89-4FAF-A9C5-5CD0B0002F22}" destId="{872B9766-E9F7-475F-944B-013550EABBD4}" srcOrd="4" destOrd="0" presId="urn:microsoft.com/office/officeart/2008/layout/HorizontalMultiLevelHierarchy"/>
    <dgm:cxn modelId="{428A106A-70B7-46BA-9AED-4FFEDF0F0C1E}" type="presParOf" srcId="{872B9766-E9F7-475F-944B-013550EABBD4}" destId="{231D5F7C-7150-4AA8-AE78-BD1C2928A72E}" srcOrd="0" destOrd="0" presId="urn:microsoft.com/office/officeart/2008/layout/HorizontalMultiLevelHierarchy"/>
    <dgm:cxn modelId="{7ED4726A-BA7D-4982-8983-D805C72F10A9}" type="presParOf" srcId="{955BF328-3D89-4FAF-A9C5-5CD0B0002F22}" destId="{6F72C70A-C47C-44E3-80A3-24F3D3F4D4E6}" srcOrd="5" destOrd="0" presId="urn:microsoft.com/office/officeart/2008/layout/HorizontalMultiLevelHierarchy"/>
    <dgm:cxn modelId="{056E75B2-B0B6-4ED8-A267-C3B0C212FBA8}" type="presParOf" srcId="{6F72C70A-C47C-44E3-80A3-24F3D3F4D4E6}" destId="{D7545D4E-1F64-45AD-A9D1-2F5EE3C284D7}" srcOrd="0" destOrd="0" presId="urn:microsoft.com/office/officeart/2008/layout/HorizontalMultiLevelHierarchy"/>
    <dgm:cxn modelId="{FAF56B32-1BC5-4ED5-8494-BCFD3FD7CAAD}" type="presParOf" srcId="{6F72C70A-C47C-44E3-80A3-24F3D3F4D4E6}" destId="{4670508D-E1B0-4672-BA43-10F7BCB3A911}" srcOrd="1" destOrd="0" presId="urn:microsoft.com/office/officeart/2008/layout/HorizontalMultiLevelHierarchy"/>
    <dgm:cxn modelId="{44EB33AA-C0B6-4EA4-930D-48AB4B6A6586}" type="presParOf" srcId="{955BF328-3D89-4FAF-A9C5-5CD0B0002F22}" destId="{AD528689-8C1D-4EA8-B198-5F662135D713}" srcOrd="6" destOrd="0" presId="urn:microsoft.com/office/officeart/2008/layout/HorizontalMultiLevelHierarchy"/>
    <dgm:cxn modelId="{1AD0F4F6-7614-4175-BFB4-E2A96EF5A092}" type="presParOf" srcId="{AD528689-8C1D-4EA8-B198-5F662135D713}" destId="{CA3D6E73-5929-4DA2-AA8B-2289A252FD78}" srcOrd="0" destOrd="0" presId="urn:microsoft.com/office/officeart/2008/layout/HorizontalMultiLevelHierarchy"/>
    <dgm:cxn modelId="{B5E0BD9E-2D1C-4AF8-AB81-B4F34CC649B2}" type="presParOf" srcId="{955BF328-3D89-4FAF-A9C5-5CD0B0002F22}" destId="{AA244960-6250-4F63-9565-678955A8EA58}" srcOrd="7" destOrd="0" presId="urn:microsoft.com/office/officeart/2008/layout/HorizontalMultiLevelHierarchy"/>
    <dgm:cxn modelId="{B83DCF99-6045-465E-93C3-D2C6E4DC58DF}" type="presParOf" srcId="{AA244960-6250-4F63-9565-678955A8EA58}" destId="{54A362BA-007F-48B7-BB26-01D24D47DFA9}" srcOrd="0" destOrd="0" presId="urn:microsoft.com/office/officeart/2008/layout/HorizontalMultiLevelHierarchy"/>
    <dgm:cxn modelId="{E09B7C97-55F2-4D05-86DB-9DFE62229633}" type="presParOf" srcId="{AA244960-6250-4F63-9565-678955A8EA58}" destId="{E4DC6A96-CA19-4658-8512-EBE4E143E9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C062B3-569A-4EA1-9270-A65977B740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7703103-F0DE-4692-ADA3-8E2ED5D92E10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CL" sz="1600" dirty="0"/>
            <a:t>Modernización DT</a:t>
          </a:r>
        </a:p>
      </dgm:t>
    </dgm:pt>
    <dgm:pt modelId="{F6443101-59C7-4CDE-9A0C-E91266A2BFBF}" type="parTrans" cxnId="{6836527B-2772-4B75-B1FC-699AEA3F726B}">
      <dgm:prSet/>
      <dgm:spPr/>
      <dgm:t>
        <a:bodyPr/>
        <a:lstStyle/>
        <a:p>
          <a:endParaRPr lang="es-CL"/>
        </a:p>
      </dgm:t>
    </dgm:pt>
    <dgm:pt modelId="{26D9F036-C4B9-4C8F-BB30-A3C3C30927CE}" type="sibTrans" cxnId="{6836527B-2772-4B75-B1FC-699AEA3F726B}">
      <dgm:prSet/>
      <dgm:spPr/>
      <dgm:t>
        <a:bodyPr/>
        <a:lstStyle/>
        <a:p>
          <a:endParaRPr lang="es-CL"/>
        </a:p>
      </dgm:t>
    </dgm:pt>
    <dgm:pt modelId="{F2A8803D-D26A-4AC7-A852-6F96B1ECB9E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Designación DT Pdte. y Senado</a:t>
          </a:r>
        </a:p>
      </dgm:t>
    </dgm:pt>
    <dgm:pt modelId="{C8434813-B3C9-4D8D-A3C0-9218D8DB8385}" type="parTrans" cxnId="{C36FE08B-9F12-48EC-871B-A9C1EC3FA65C}">
      <dgm:prSet/>
      <dgm:spPr/>
      <dgm:t>
        <a:bodyPr/>
        <a:lstStyle/>
        <a:p>
          <a:endParaRPr lang="es-CL"/>
        </a:p>
      </dgm:t>
    </dgm:pt>
    <dgm:pt modelId="{B74757D0-51EA-450E-8336-CFFD3260F31B}" type="sibTrans" cxnId="{C36FE08B-9F12-48EC-871B-A9C1EC3FA65C}">
      <dgm:prSet/>
      <dgm:spPr/>
      <dgm:t>
        <a:bodyPr/>
        <a:lstStyle/>
        <a:p>
          <a:endParaRPr lang="es-CL"/>
        </a:p>
      </dgm:t>
    </dgm:pt>
    <dgm:pt modelId="{92D58BF7-D569-4810-B400-3BB40416D22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Consejo Consultivo para dictámenes</a:t>
          </a:r>
        </a:p>
      </dgm:t>
    </dgm:pt>
    <dgm:pt modelId="{59D61DAA-EEB8-47E7-BA55-AB39A2F2C7D2}" type="parTrans" cxnId="{E674FC11-9823-4A59-8DEB-961C4E23F22A}">
      <dgm:prSet/>
      <dgm:spPr/>
      <dgm:t>
        <a:bodyPr/>
        <a:lstStyle/>
        <a:p>
          <a:endParaRPr lang="es-CL"/>
        </a:p>
      </dgm:t>
    </dgm:pt>
    <dgm:pt modelId="{B577B35B-F3EF-4F46-B407-6EFB26A3FFF2}" type="sibTrans" cxnId="{E674FC11-9823-4A59-8DEB-961C4E23F22A}">
      <dgm:prSet/>
      <dgm:spPr/>
      <dgm:t>
        <a:bodyPr/>
        <a:lstStyle/>
        <a:p>
          <a:endParaRPr lang="es-CL"/>
        </a:p>
      </dgm:t>
    </dgm:pt>
    <dgm:pt modelId="{953F597F-AB1F-4D8D-8E10-3EC12D865865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Criterios determinación monto de multas y fortalecimiento de la mediación colectiva</a:t>
          </a:r>
        </a:p>
      </dgm:t>
    </dgm:pt>
    <dgm:pt modelId="{515E41C3-2CCD-4C2D-825B-247A9C726898}" type="parTrans" cxnId="{80A7D3DF-F9F9-4F5E-9BB3-13CEE2A14559}">
      <dgm:prSet/>
      <dgm:spPr/>
      <dgm:t>
        <a:bodyPr/>
        <a:lstStyle/>
        <a:p>
          <a:endParaRPr lang="es-CL"/>
        </a:p>
      </dgm:t>
    </dgm:pt>
    <dgm:pt modelId="{B4BF0DA2-97A5-4823-9D37-2B505E8D3C79}" type="sibTrans" cxnId="{80A7D3DF-F9F9-4F5E-9BB3-13CEE2A14559}">
      <dgm:prSet/>
      <dgm:spPr/>
      <dgm:t>
        <a:bodyPr/>
        <a:lstStyle/>
        <a:p>
          <a:endParaRPr lang="es-CL"/>
        </a:p>
      </dgm:t>
    </dgm:pt>
    <dgm:pt modelId="{2EB994C1-A041-4864-A84C-19197666BB0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dirty="0"/>
            <a:t>Derechos de los fiscalizados</a:t>
          </a:r>
        </a:p>
      </dgm:t>
    </dgm:pt>
    <dgm:pt modelId="{AE807674-3E5A-4D50-B40D-9CBE5654DB22}" type="parTrans" cxnId="{01B5BA5C-E3DB-434C-9510-D07C00CA02B0}">
      <dgm:prSet/>
      <dgm:spPr/>
      <dgm:t>
        <a:bodyPr/>
        <a:lstStyle/>
        <a:p>
          <a:endParaRPr lang="es-CL"/>
        </a:p>
      </dgm:t>
    </dgm:pt>
    <dgm:pt modelId="{C653010B-CC52-4C54-AFB0-E94FDBD3FD0E}" type="sibTrans" cxnId="{01B5BA5C-E3DB-434C-9510-D07C00CA02B0}">
      <dgm:prSet/>
      <dgm:spPr/>
      <dgm:t>
        <a:bodyPr/>
        <a:lstStyle/>
        <a:p>
          <a:endParaRPr lang="es-CL"/>
        </a:p>
      </dgm:t>
    </dgm:pt>
    <dgm:pt modelId="{CD7682A9-0F14-435E-A754-BA2742A27ACF}" type="pres">
      <dgm:prSet presAssocID="{00C062B3-569A-4EA1-9270-A65977B740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E2314C3-922F-49CA-8F05-69E66BD99494}" type="pres">
      <dgm:prSet presAssocID="{47703103-F0DE-4692-ADA3-8E2ED5D92E10}" presName="root1" presStyleCnt="0"/>
      <dgm:spPr/>
    </dgm:pt>
    <dgm:pt modelId="{61281C80-758F-4011-8888-A21BD0423C92}" type="pres">
      <dgm:prSet presAssocID="{47703103-F0DE-4692-ADA3-8E2ED5D92E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55BF328-3D89-4FAF-A9C5-5CD0B0002F22}" type="pres">
      <dgm:prSet presAssocID="{47703103-F0DE-4692-ADA3-8E2ED5D92E10}" presName="level2hierChild" presStyleCnt="0"/>
      <dgm:spPr/>
    </dgm:pt>
    <dgm:pt modelId="{B420CB14-9A91-4CF0-BBEF-D31FF5226D81}" type="pres">
      <dgm:prSet presAssocID="{C8434813-B3C9-4D8D-A3C0-9218D8DB8385}" presName="conn2-1" presStyleLbl="parChTrans1D2" presStyleIdx="0" presStyleCnt="4"/>
      <dgm:spPr/>
      <dgm:t>
        <a:bodyPr/>
        <a:lstStyle/>
        <a:p>
          <a:endParaRPr lang="es-ES_tradnl"/>
        </a:p>
      </dgm:t>
    </dgm:pt>
    <dgm:pt modelId="{9D2E304A-A1D0-472A-9C99-0E2517CE7D3C}" type="pres">
      <dgm:prSet presAssocID="{C8434813-B3C9-4D8D-A3C0-9218D8DB8385}" presName="connTx" presStyleLbl="parChTrans1D2" presStyleIdx="0" presStyleCnt="4"/>
      <dgm:spPr/>
      <dgm:t>
        <a:bodyPr/>
        <a:lstStyle/>
        <a:p>
          <a:endParaRPr lang="es-ES_tradnl"/>
        </a:p>
      </dgm:t>
    </dgm:pt>
    <dgm:pt modelId="{2D76772A-2B55-4890-8FD7-09DEF7AE976F}" type="pres">
      <dgm:prSet presAssocID="{F2A8803D-D26A-4AC7-A852-6F96B1ECB9EB}" presName="root2" presStyleCnt="0"/>
      <dgm:spPr/>
    </dgm:pt>
    <dgm:pt modelId="{4EB0C9F4-54F2-4323-B61D-3D2111BCE213}" type="pres">
      <dgm:prSet presAssocID="{F2A8803D-D26A-4AC7-A852-6F96B1ECB9E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12CEE56-487A-4100-A0E2-CF9573BD682F}" type="pres">
      <dgm:prSet presAssocID="{F2A8803D-D26A-4AC7-A852-6F96B1ECB9EB}" presName="level3hierChild" presStyleCnt="0"/>
      <dgm:spPr/>
    </dgm:pt>
    <dgm:pt modelId="{75673AFE-9930-440F-80A9-B5701C2EF2CC}" type="pres">
      <dgm:prSet presAssocID="{59D61DAA-EEB8-47E7-BA55-AB39A2F2C7D2}" presName="conn2-1" presStyleLbl="parChTrans1D2" presStyleIdx="1" presStyleCnt="4"/>
      <dgm:spPr/>
      <dgm:t>
        <a:bodyPr/>
        <a:lstStyle/>
        <a:p>
          <a:endParaRPr lang="es-ES_tradnl"/>
        </a:p>
      </dgm:t>
    </dgm:pt>
    <dgm:pt modelId="{05331367-8FEB-499F-94E6-790518B01798}" type="pres">
      <dgm:prSet presAssocID="{59D61DAA-EEB8-47E7-BA55-AB39A2F2C7D2}" presName="connTx" presStyleLbl="parChTrans1D2" presStyleIdx="1" presStyleCnt="4"/>
      <dgm:spPr/>
      <dgm:t>
        <a:bodyPr/>
        <a:lstStyle/>
        <a:p>
          <a:endParaRPr lang="es-ES_tradnl"/>
        </a:p>
      </dgm:t>
    </dgm:pt>
    <dgm:pt modelId="{A1FF95CD-17B4-4B10-B7F9-25F3C53A8D63}" type="pres">
      <dgm:prSet presAssocID="{92D58BF7-D569-4810-B400-3BB40416D22D}" presName="root2" presStyleCnt="0"/>
      <dgm:spPr/>
    </dgm:pt>
    <dgm:pt modelId="{EC8909DF-BCB7-48B3-92B4-1C595C9D10E3}" type="pres">
      <dgm:prSet presAssocID="{92D58BF7-D569-4810-B400-3BB40416D22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0A42711-D046-4B0F-8F24-A89D29C3B3D7}" type="pres">
      <dgm:prSet presAssocID="{92D58BF7-D569-4810-B400-3BB40416D22D}" presName="level3hierChild" presStyleCnt="0"/>
      <dgm:spPr/>
    </dgm:pt>
    <dgm:pt modelId="{872B9766-E9F7-475F-944B-013550EABBD4}" type="pres">
      <dgm:prSet presAssocID="{AE807674-3E5A-4D50-B40D-9CBE5654DB22}" presName="conn2-1" presStyleLbl="parChTrans1D2" presStyleIdx="2" presStyleCnt="4"/>
      <dgm:spPr/>
      <dgm:t>
        <a:bodyPr/>
        <a:lstStyle/>
        <a:p>
          <a:endParaRPr lang="es-ES_tradnl"/>
        </a:p>
      </dgm:t>
    </dgm:pt>
    <dgm:pt modelId="{231D5F7C-7150-4AA8-AE78-BD1C2928A72E}" type="pres">
      <dgm:prSet presAssocID="{AE807674-3E5A-4D50-B40D-9CBE5654DB22}" presName="connTx" presStyleLbl="parChTrans1D2" presStyleIdx="2" presStyleCnt="4"/>
      <dgm:spPr/>
      <dgm:t>
        <a:bodyPr/>
        <a:lstStyle/>
        <a:p>
          <a:endParaRPr lang="es-ES_tradnl"/>
        </a:p>
      </dgm:t>
    </dgm:pt>
    <dgm:pt modelId="{6F72C70A-C47C-44E3-80A3-24F3D3F4D4E6}" type="pres">
      <dgm:prSet presAssocID="{2EB994C1-A041-4864-A84C-19197666BB0C}" presName="root2" presStyleCnt="0"/>
      <dgm:spPr/>
    </dgm:pt>
    <dgm:pt modelId="{D7545D4E-1F64-45AD-A9D1-2F5EE3C284D7}" type="pres">
      <dgm:prSet presAssocID="{2EB994C1-A041-4864-A84C-19197666BB0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670508D-E1B0-4672-BA43-10F7BCB3A911}" type="pres">
      <dgm:prSet presAssocID="{2EB994C1-A041-4864-A84C-19197666BB0C}" presName="level3hierChild" presStyleCnt="0"/>
      <dgm:spPr/>
    </dgm:pt>
    <dgm:pt modelId="{AD528689-8C1D-4EA8-B198-5F662135D713}" type="pres">
      <dgm:prSet presAssocID="{515E41C3-2CCD-4C2D-825B-247A9C726898}" presName="conn2-1" presStyleLbl="parChTrans1D2" presStyleIdx="3" presStyleCnt="4"/>
      <dgm:spPr/>
      <dgm:t>
        <a:bodyPr/>
        <a:lstStyle/>
        <a:p>
          <a:endParaRPr lang="es-ES_tradnl"/>
        </a:p>
      </dgm:t>
    </dgm:pt>
    <dgm:pt modelId="{CA3D6E73-5929-4DA2-AA8B-2289A252FD78}" type="pres">
      <dgm:prSet presAssocID="{515E41C3-2CCD-4C2D-825B-247A9C726898}" presName="connTx" presStyleLbl="parChTrans1D2" presStyleIdx="3" presStyleCnt="4"/>
      <dgm:spPr/>
      <dgm:t>
        <a:bodyPr/>
        <a:lstStyle/>
        <a:p>
          <a:endParaRPr lang="es-ES_tradnl"/>
        </a:p>
      </dgm:t>
    </dgm:pt>
    <dgm:pt modelId="{AA244960-6250-4F63-9565-678955A8EA58}" type="pres">
      <dgm:prSet presAssocID="{953F597F-AB1F-4D8D-8E10-3EC12D865865}" presName="root2" presStyleCnt="0"/>
      <dgm:spPr/>
    </dgm:pt>
    <dgm:pt modelId="{54A362BA-007F-48B7-BB26-01D24D47DFA9}" type="pres">
      <dgm:prSet presAssocID="{953F597F-AB1F-4D8D-8E10-3EC12D86586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4DC6A96-CA19-4658-8512-EBE4E143E9E3}" type="pres">
      <dgm:prSet presAssocID="{953F597F-AB1F-4D8D-8E10-3EC12D865865}" presName="level3hierChild" presStyleCnt="0"/>
      <dgm:spPr/>
    </dgm:pt>
  </dgm:ptLst>
  <dgm:cxnLst>
    <dgm:cxn modelId="{80A7D3DF-F9F9-4F5E-9BB3-13CEE2A14559}" srcId="{47703103-F0DE-4692-ADA3-8E2ED5D92E10}" destId="{953F597F-AB1F-4D8D-8E10-3EC12D865865}" srcOrd="3" destOrd="0" parTransId="{515E41C3-2CCD-4C2D-825B-247A9C726898}" sibTransId="{B4BF0DA2-97A5-4823-9D37-2B505E8D3C79}"/>
    <dgm:cxn modelId="{52644FA0-E555-4A53-ADB3-8780993A64DD}" type="presOf" srcId="{C8434813-B3C9-4D8D-A3C0-9218D8DB8385}" destId="{B420CB14-9A91-4CF0-BBEF-D31FF5226D81}" srcOrd="0" destOrd="0" presId="urn:microsoft.com/office/officeart/2008/layout/HorizontalMultiLevelHierarchy"/>
    <dgm:cxn modelId="{01B5BA5C-E3DB-434C-9510-D07C00CA02B0}" srcId="{47703103-F0DE-4692-ADA3-8E2ED5D92E10}" destId="{2EB994C1-A041-4864-A84C-19197666BB0C}" srcOrd="2" destOrd="0" parTransId="{AE807674-3E5A-4D50-B40D-9CBE5654DB22}" sibTransId="{C653010B-CC52-4C54-AFB0-E94FDBD3FD0E}"/>
    <dgm:cxn modelId="{93F89565-178A-4606-9F48-214707DD22CB}" type="presOf" srcId="{2EB994C1-A041-4864-A84C-19197666BB0C}" destId="{D7545D4E-1F64-45AD-A9D1-2F5EE3C284D7}" srcOrd="0" destOrd="0" presId="urn:microsoft.com/office/officeart/2008/layout/HorizontalMultiLevelHierarchy"/>
    <dgm:cxn modelId="{2DAEA889-815E-41D7-B949-B83EF852441C}" type="presOf" srcId="{C8434813-B3C9-4D8D-A3C0-9218D8DB8385}" destId="{9D2E304A-A1D0-472A-9C99-0E2517CE7D3C}" srcOrd="1" destOrd="0" presId="urn:microsoft.com/office/officeart/2008/layout/HorizontalMultiLevelHierarchy"/>
    <dgm:cxn modelId="{7C46CDBF-C7AD-4BBD-875C-FED035DC4E7C}" type="presOf" srcId="{47703103-F0DE-4692-ADA3-8E2ED5D92E10}" destId="{61281C80-758F-4011-8888-A21BD0423C92}" srcOrd="0" destOrd="0" presId="urn:microsoft.com/office/officeart/2008/layout/HorizontalMultiLevelHierarchy"/>
    <dgm:cxn modelId="{B38BCC8A-48DF-4F23-B3DF-FDE18BE3948F}" type="presOf" srcId="{515E41C3-2CCD-4C2D-825B-247A9C726898}" destId="{AD528689-8C1D-4EA8-B198-5F662135D713}" srcOrd="0" destOrd="0" presId="urn:microsoft.com/office/officeart/2008/layout/HorizontalMultiLevelHierarchy"/>
    <dgm:cxn modelId="{129B87F1-3EFF-4D9A-A403-24FEF206A761}" type="presOf" srcId="{953F597F-AB1F-4D8D-8E10-3EC12D865865}" destId="{54A362BA-007F-48B7-BB26-01D24D47DFA9}" srcOrd="0" destOrd="0" presId="urn:microsoft.com/office/officeart/2008/layout/HorizontalMultiLevelHierarchy"/>
    <dgm:cxn modelId="{8C7A61A1-A54F-472F-98F0-B5169C6AFECA}" type="presOf" srcId="{59D61DAA-EEB8-47E7-BA55-AB39A2F2C7D2}" destId="{75673AFE-9930-440F-80A9-B5701C2EF2CC}" srcOrd="0" destOrd="0" presId="urn:microsoft.com/office/officeart/2008/layout/HorizontalMultiLevelHierarchy"/>
    <dgm:cxn modelId="{F13E8F37-473A-4E6C-8F5D-60D6076930D7}" type="presOf" srcId="{00C062B3-569A-4EA1-9270-A65977B740E3}" destId="{CD7682A9-0F14-435E-A754-BA2742A27ACF}" srcOrd="0" destOrd="0" presId="urn:microsoft.com/office/officeart/2008/layout/HorizontalMultiLevelHierarchy"/>
    <dgm:cxn modelId="{B331BFE1-E870-40C2-A820-605563AE92A6}" type="presOf" srcId="{92D58BF7-D569-4810-B400-3BB40416D22D}" destId="{EC8909DF-BCB7-48B3-92B4-1C595C9D10E3}" srcOrd="0" destOrd="0" presId="urn:microsoft.com/office/officeart/2008/layout/HorizontalMultiLevelHierarchy"/>
    <dgm:cxn modelId="{5A2D0B20-9711-484E-B777-DE80DB0A9809}" type="presOf" srcId="{F2A8803D-D26A-4AC7-A852-6F96B1ECB9EB}" destId="{4EB0C9F4-54F2-4323-B61D-3D2111BCE213}" srcOrd="0" destOrd="0" presId="urn:microsoft.com/office/officeart/2008/layout/HorizontalMultiLevelHierarchy"/>
    <dgm:cxn modelId="{E674FC11-9823-4A59-8DEB-961C4E23F22A}" srcId="{47703103-F0DE-4692-ADA3-8E2ED5D92E10}" destId="{92D58BF7-D569-4810-B400-3BB40416D22D}" srcOrd="1" destOrd="0" parTransId="{59D61DAA-EEB8-47E7-BA55-AB39A2F2C7D2}" sibTransId="{B577B35B-F3EF-4F46-B407-6EFB26A3FFF2}"/>
    <dgm:cxn modelId="{6836527B-2772-4B75-B1FC-699AEA3F726B}" srcId="{00C062B3-569A-4EA1-9270-A65977B740E3}" destId="{47703103-F0DE-4692-ADA3-8E2ED5D92E10}" srcOrd="0" destOrd="0" parTransId="{F6443101-59C7-4CDE-9A0C-E91266A2BFBF}" sibTransId="{26D9F036-C4B9-4C8F-BB30-A3C3C30927CE}"/>
    <dgm:cxn modelId="{0491720E-5FFA-45F7-B122-DA5979E7F10D}" type="presOf" srcId="{AE807674-3E5A-4D50-B40D-9CBE5654DB22}" destId="{872B9766-E9F7-475F-944B-013550EABBD4}" srcOrd="0" destOrd="0" presId="urn:microsoft.com/office/officeart/2008/layout/HorizontalMultiLevelHierarchy"/>
    <dgm:cxn modelId="{E60B6D47-0F00-463C-BDBD-F6FD863CBEC5}" type="presOf" srcId="{59D61DAA-EEB8-47E7-BA55-AB39A2F2C7D2}" destId="{05331367-8FEB-499F-94E6-790518B01798}" srcOrd="1" destOrd="0" presId="urn:microsoft.com/office/officeart/2008/layout/HorizontalMultiLevelHierarchy"/>
    <dgm:cxn modelId="{C36FE08B-9F12-48EC-871B-A9C1EC3FA65C}" srcId="{47703103-F0DE-4692-ADA3-8E2ED5D92E10}" destId="{F2A8803D-D26A-4AC7-A852-6F96B1ECB9EB}" srcOrd="0" destOrd="0" parTransId="{C8434813-B3C9-4D8D-A3C0-9218D8DB8385}" sibTransId="{B74757D0-51EA-450E-8336-CFFD3260F31B}"/>
    <dgm:cxn modelId="{B3E5E61C-B41B-484D-8164-96F33A40A0B8}" type="presOf" srcId="{515E41C3-2CCD-4C2D-825B-247A9C726898}" destId="{CA3D6E73-5929-4DA2-AA8B-2289A252FD78}" srcOrd="1" destOrd="0" presId="urn:microsoft.com/office/officeart/2008/layout/HorizontalMultiLevelHierarchy"/>
    <dgm:cxn modelId="{C92E1D3D-F12B-4D6B-9450-24CC01C3441F}" type="presOf" srcId="{AE807674-3E5A-4D50-B40D-9CBE5654DB22}" destId="{231D5F7C-7150-4AA8-AE78-BD1C2928A72E}" srcOrd="1" destOrd="0" presId="urn:microsoft.com/office/officeart/2008/layout/HorizontalMultiLevelHierarchy"/>
    <dgm:cxn modelId="{E23BA932-969A-4F41-8B18-25FA8B3693E1}" type="presParOf" srcId="{CD7682A9-0F14-435E-A754-BA2742A27ACF}" destId="{6E2314C3-922F-49CA-8F05-69E66BD99494}" srcOrd="0" destOrd="0" presId="urn:microsoft.com/office/officeart/2008/layout/HorizontalMultiLevelHierarchy"/>
    <dgm:cxn modelId="{3E76F1D4-4825-433F-9922-E0E69F521DAD}" type="presParOf" srcId="{6E2314C3-922F-49CA-8F05-69E66BD99494}" destId="{61281C80-758F-4011-8888-A21BD0423C92}" srcOrd="0" destOrd="0" presId="urn:microsoft.com/office/officeart/2008/layout/HorizontalMultiLevelHierarchy"/>
    <dgm:cxn modelId="{923DBA3D-C294-4B89-BA70-E9299AFDB58B}" type="presParOf" srcId="{6E2314C3-922F-49CA-8F05-69E66BD99494}" destId="{955BF328-3D89-4FAF-A9C5-5CD0B0002F22}" srcOrd="1" destOrd="0" presId="urn:microsoft.com/office/officeart/2008/layout/HorizontalMultiLevelHierarchy"/>
    <dgm:cxn modelId="{584615E0-73FF-48EE-8F1D-1E4C6F8A7102}" type="presParOf" srcId="{955BF328-3D89-4FAF-A9C5-5CD0B0002F22}" destId="{B420CB14-9A91-4CF0-BBEF-D31FF5226D81}" srcOrd="0" destOrd="0" presId="urn:microsoft.com/office/officeart/2008/layout/HorizontalMultiLevelHierarchy"/>
    <dgm:cxn modelId="{8DB6A00F-ACE4-49FC-A90F-903EBF449E57}" type="presParOf" srcId="{B420CB14-9A91-4CF0-BBEF-D31FF5226D81}" destId="{9D2E304A-A1D0-472A-9C99-0E2517CE7D3C}" srcOrd="0" destOrd="0" presId="urn:microsoft.com/office/officeart/2008/layout/HorizontalMultiLevelHierarchy"/>
    <dgm:cxn modelId="{71FE56B5-483E-4ABF-9335-162A23230EF2}" type="presParOf" srcId="{955BF328-3D89-4FAF-A9C5-5CD0B0002F22}" destId="{2D76772A-2B55-4890-8FD7-09DEF7AE976F}" srcOrd="1" destOrd="0" presId="urn:microsoft.com/office/officeart/2008/layout/HorizontalMultiLevelHierarchy"/>
    <dgm:cxn modelId="{1A1154E8-DAE1-4124-8766-0ECE8B8B1FC3}" type="presParOf" srcId="{2D76772A-2B55-4890-8FD7-09DEF7AE976F}" destId="{4EB0C9F4-54F2-4323-B61D-3D2111BCE213}" srcOrd="0" destOrd="0" presId="urn:microsoft.com/office/officeart/2008/layout/HorizontalMultiLevelHierarchy"/>
    <dgm:cxn modelId="{47B986F7-E50F-421C-BA7A-829C604D023F}" type="presParOf" srcId="{2D76772A-2B55-4890-8FD7-09DEF7AE976F}" destId="{C12CEE56-487A-4100-A0E2-CF9573BD682F}" srcOrd="1" destOrd="0" presId="urn:microsoft.com/office/officeart/2008/layout/HorizontalMultiLevelHierarchy"/>
    <dgm:cxn modelId="{85F0B92A-3352-4F6C-883A-D5BBBBF149B6}" type="presParOf" srcId="{955BF328-3D89-4FAF-A9C5-5CD0B0002F22}" destId="{75673AFE-9930-440F-80A9-B5701C2EF2CC}" srcOrd="2" destOrd="0" presId="urn:microsoft.com/office/officeart/2008/layout/HorizontalMultiLevelHierarchy"/>
    <dgm:cxn modelId="{756101CE-3878-4DC7-B303-B3702919AA70}" type="presParOf" srcId="{75673AFE-9930-440F-80A9-B5701C2EF2CC}" destId="{05331367-8FEB-499F-94E6-790518B01798}" srcOrd="0" destOrd="0" presId="urn:microsoft.com/office/officeart/2008/layout/HorizontalMultiLevelHierarchy"/>
    <dgm:cxn modelId="{30343FA2-5F8E-47BE-A79B-22DC8BD03D9C}" type="presParOf" srcId="{955BF328-3D89-4FAF-A9C5-5CD0B0002F22}" destId="{A1FF95CD-17B4-4B10-B7F9-25F3C53A8D63}" srcOrd="3" destOrd="0" presId="urn:microsoft.com/office/officeart/2008/layout/HorizontalMultiLevelHierarchy"/>
    <dgm:cxn modelId="{D52277C0-DF99-4532-BF2F-CB5C43BC350D}" type="presParOf" srcId="{A1FF95CD-17B4-4B10-B7F9-25F3C53A8D63}" destId="{EC8909DF-BCB7-48B3-92B4-1C595C9D10E3}" srcOrd="0" destOrd="0" presId="urn:microsoft.com/office/officeart/2008/layout/HorizontalMultiLevelHierarchy"/>
    <dgm:cxn modelId="{5C2C121B-4469-4678-8B67-A5643F27E915}" type="presParOf" srcId="{A1FF95CD-17B4-4B10-B7F9-25F3C53A8D63}" destId="{30A42711-D046-4B0F-8F24-A89D29C3B3D7}" srcOrd="1" destOrd="0" presId="urn:microsoft.com/office/officeart/2008/layout/HorizontalMultiLevelHierarchy"/>
    <dgm:cxn modelId="{7FCA5DBC-028D-4CF7-8DAE-2106F6481A4E}" type="presParOf" srcId="{955BF328-3D89-4FAF-A9C5-5CD0B0002F22}" destId="{872B9766-E9F7-475F-944B-013550EABBD4}" srcOrd="4" destOrd="0" presId="urn:microsoft.com/office/officeart/2008/layout/HorizontalMultiLevelHierarchy"/>
    <dgm:cxn modelId="{428A106A-70B7-46BA-9AED-4FFEDF0F0C1E}" type="presParOf" srcId="{872B9766-E9F7-475F-944B-013550EABBD4}" destId="{231D5F7C-7150-4AA8-AE78-BD1C2928A72E}" srcOrd="0" destOrd="0" presId="urn:microsoft.com/office/officeart/2008/layout/HorizontalMultiLevelHierarchy"/>
    <dgm:cxn modelId="{7ED4726A-BA7D-4982-8983-D805C72F10A9}" type="presParOf" srcId="{955BF328-3D89-4FAF-A9C5-5CD0B0002F22}" destId="{6F72C70A-C47C-44E3-80A3-24F3D3F4D4E6}" srcOrd="5" destOrd="0" presId="urn:microsoft.com/office/officeart/2008/layout/HorizontalMultiLevelHierarchy"/>
    <dgm:cxn modelId="{056E75B2-B0B6-4ED8-A267-C3B0C212FBA8}" type="presParOf" srcId="{6F72C70A-C47C-44E3-80A3-24F3D3F4D4E6}" destId="{D7545D4E-1F64-45AD-A9D1-2F5EE3C284D7}" srcOrd="0" destOrd="0" presId="urn:microsoft.com/office/officeart/2008/layout/HorizontalMultiLevelHierarchy"/>
    <dgm:cxn modelId="{FAF56B32-1BC5-4ED5-8494-BCFD3FD7CAAD}" type="presParOf" srcId="{6F72C70A-C47C-44E3-80A3-24F3D3F4D4E6}" destId="{4670508D-E1B0-4672-BA43-10F7BCB3A911}" srcOrd="1" destOrd="0" presId="urn:microsoft.com/office/officeart/2008/layout/HorizontalMultiLevelHierarchy"/>
    <dgm:cxn modelId="{44EB33AA-C0B6-4EA4-930D-48AB4B6A6586}" type="presParOf" srcId="{955BF328-3D89-4FAF-A9C5-5CD0B0002F22}" destId="{AD528689-8C1D-4EA8-B198-5F662135D713}" srcOrd="6" destOrd="0" presId="urn:microsoft.com/office/officeart/2008/layout/HorizontalMultiLevelHierarchy"/>
    <dgm:cxn modelId="{1AD0F4F6-7614-4175-BFB4-E2A96EF5A092}" type="presParOf" srcId="{AD528689-8C1D-4EA8-B198-5F662135D713}" destId="{CA3D6E73-5929-4DA2-AA8B-2289A252FD78}" srcOrd="0" destOrd="0" presId="urn:microsoft.com/office/officeart/2008/layout/HorizontalMultiLevelHierarchy"/>
    <dgm:cxn modelId="{B5E0BD9E-2D1C-4AF8-AB81-B4F34CC649B2}" type="presParOf" srcId="{955BF328-3D89-4FAF-A9C5-5CD0B0002F22}" destId="{AA244960-6250-4F63-9565-678955A8EA58}" srcOrd="7" destOrd="0" presId="urn:microsoft.com/office/officeart/2008/layout/HorizontalMultiLevelHierarchy"/>
    <dgm:cxn modelId="{B83DCF99-6045-465E-93C3-D2C6E4DC58DF}" type="presParOf" srcId="{AA244960-6250-4F63-9565-678955A8EA58}" destId="{54A362BA-007F-48B7-BB26-01D24D47DFA9}" srcOrd="0" destOrd="0" presId="urn:microsoft.com/office/officeart/2008/layout/HorizontalMultiLevelHierarchy"/>
    <dgm:cxn modelId="{E09B7C97-55F2-4D05-86DB-9DFE62229633}" type="presParOf" srcId="{AA244960-6250-4F63-9565-678955A8EA58}" destId="{E4DC6A96-CA19-4658-8512-EBE4E143E9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922F4-D0BA-4F1C-9A7E-DC756DBBE634}">
      <dsp:nvSpPr>
        <dsp:cNvPr id="0" name=""/>
        <dsp:cNvSpPr/>
      </dsp:nvSpPr>
      <dsp:spPr>
        <a:xfrm>
          <a:off x="4890513" y="534236"/>
          <a:ext cx="2313994" cy="2313994"/>
        </a:xfrm>
        <a:prstGeom prst="gear9">
          <a:avLst/>
        </a:prstGeom>
        <a:solidFill>
          <a:srgbClr val="FF5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Titularidad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Sindical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(Eliminación grupos negociadores)</a:t>
          </a:r>
        </a:p>
      </dsp:txBody>
      <dsp:txXfrm>
        <a:off x="5355729" y="1076278"/>
        <a:ext cx="1383562" cy="1189441"/>
      </dsp:txXfrm>
    </dsp:sp>
    <dsp:sp modelId="{591CB3D2-850D-407A-A312-497CE160CB01}">
      <dsp:nvSpPr>
        <dsp:cNvPr id="0" name=""/>
        <dsp:cNvSpPr/>
      </dsp:nvSpPr>
      <dsp:spPr>
        <a:xfrm>
          <a:off x="1820715" y="1707425"/>
          <a:ext cx="2159739" cy="2017298"/>
        </a:xfrm>
        <a:prstGeom prst="gear6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Huelga efectiva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/>
            <a:t>(sin reemplazo interno ni externo)</a:t>
          </a:r>
        </a:p>
      </dsp:txBody>
      <dsp:txXfrm>
        <a:off x="2349281" y="2218355"/>
        <a:ext cx="1102607" cy="995438"/>
      </dsp:txXfrm>
    </dsp:sp>
    <dsp:sp modelId="{C4E00F61-F650-45C4-B713-F7FBFE161F21}">
      <dsp:nvSpPr>
        <dsp:cNvPr id="0" name=""/>
        <dsp:cNvSpPr/>
      </dsp:nvSpPr>
      <dsp:spPr>
        <a:xfrm rot="20700000">
          <a:off x="3639081" y="185291"/>
          <a:ext cx="1648903" cy="1648903"/>
        </a:xfrm>
        <a:prstGeom prst="gear6">
          <a:avLst/>
        </a:prstGeom>
        <a:solidFill>
          <a:srgbClr val="FF5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Extensión automática de beneficios</a:t>
          </a:r>
        </a:p>
      </dsp:txBody>
      <dsp:txXfrm rot="-20700000">
        <a:off x="4000733" y="546944"/>
        <a:ext cx="925597" cy="925597"/>
      </dsp:txXfrm>
    </dsp:sp>
    <dsp:sp modelId="{CC9F38B6-42CB-4A92-A3EB-560246425675}">
      <dsp:nvSpPr>
        <dsp:cNvPr id="0" name=""/>
        <dsp:cNvSpPr/>
      </dsp:nvSpPr>
      <dsp:spPr>
        <a:xfrm>
          <a:off x="4535840" y="201849"/>
          <a:ext cx="2961913" cy="2961913"/>
        </a:xfrm>
        <a:prstGeom prst="circularArrow">
          <a:avLst>
            <a:gd name="adj1" fmla="val 4687"/>
            <a:gd name="adj2" fmla="val 299029"/>
            <a:gd name="adj3" fmla="val 2516551"/>
            <a:gd name="adj4" fmla="val 15860447"/>
            <a:gd name="adj5" fmla="val 5469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89870-4EFE-45F2-96BB-C3D9FC6F1A55}">
      <dsp:nvSpPr>
        <dsp:cNvPr id="0" name=""/>
        <dsp:cNvSpPr/>
      </dsp:nvSpPr>
      <dsp:spPr>
        <a:xfrm>
          <a:off x="2348157" y="831226"/>
          <a:ext cx="2152015" cy="21520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61AC6-E041-49DE-ABF2-38517A70342A}">
      <dsp:nvSpPr>
        <dsp:cNvPr id="0" name=""/>
        <dsp:cNvSpPr/>
      </dsp:nvSpPr>
      <dsp:spPr>
        <a:xfrm>
          <a:off x="3308181" y="-175936"/>
          <a:ext cx="2320305" cy="23203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0A1FB-C933-4376-B871-070A35163EC7}">
      <dsp:nvSpPr>
        <dsp:cNvPr id="0" name=""/>
        <dsp:cNvSpPr/>
      </dsp:nvSpPr>
      <dsp:spPr>
        <a:xfrm>
          <a:off x="4725817" y="2884846"/>
          <a:ext cx="2095755" cy="13575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b="1" kern="1200" dirty="0"/>
            <a:t>CLINICA DAVILA 2018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000" kern="1200" dirty="0"/>
            <a:t>711trabajadores (2 sindicatos)</a:t>
          </a:r>
        </a:p>
      </dsp:txBody>
      <dsp:txXfrm>
        <a:off x="5384366" y="3254061"/>
        <a:ext cx="1407385" cy="958537"/>
      </dsp:txXfrm>
    </dsp:sp>
    <dsp:sp modelId="{48C0008F-3E9E-47DD-B0F3-B21214A04ABC}">
      <dsp:nvSpPr>
        <dsp:cNvPr id="0" name=""/>
        <dsp:cNvSpPr/>
      </dsp:nvSpPr>
      <dsp:spPr>
        <a:xfrm>
          <a:off x="1275052" y="2868066"/>
          <a:ext cx="2095755" cy="13575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200" b="1" kern="1200"/>
            <a:t>LATAMEXPRESS </a:t>
          </a:r>
          <a:r>
            <a:rPr lang="es-CL" sz="1200" b="1" kern="1200" dirty="0"/>
            <a:t>2018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000" kern="1200" dirty="0"/>
            <a:t>1.011 tripulantes cabina; reintegro en huelga; juicio pendiente</a:t>
          </a:r>
        </a:p>
      </dsp:txBody>
      <dsp:txXfrm>
        <a:off x="1304874" y="3237282"/>
        <a:ext cx="1407385" cy="958537"/>
      </dsp:txXfrm>
    </dsp:sp>
    <dsp:sp modelId="{534A157D-29C8-4AE8-B001-75AEDCB87747}">
      <dsp:nvSpPr>
        <dsp:cNvPr id="0" name=""/>
        <dsp:cNvSpPr/>
      </dsp:nvSpPr>
      <dsp:spPr>
        <a:xfrm>
          <a:off x="4725817" y="0"/>
          <a:ext cx="2095755" cy="13575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endParaRPr lang="es-CL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200" b="1" kern="1200" dirty="0"/>
            <a:t>SODIMAC 2016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000" b="0" kern="1200" dirty="0"/>
            <a:t>8.710 trabajadores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000" b="0" kern="1200" dirty="0"/>
            <a:t>Sindicato nacional</a:t>
          </a:r>
        </a:p>
      </dsp:txBody>
      <dsp:txXfrm>
        <a:off x="5384366" y="29822"/>
        <a:ext cx="1407385" cy="958537"/>
      </dsp:txXfrm>
    </dsp:sp>
    <dsp:sp modelId="{3333D6F2-7D63-4647-9444-D33CF23F344E}">
      <dsp:nvSpPr>
        <dsp:cNvPr id="0" name=""/>
        <dsp:cNvSpPr/>
      </dsp:nvSpPr>
      <dsp:spPr>
        <a:xfrm>
          <a:off x="1306426" y="0"/>
          <a:ext cx="2095755" cy="13575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endParaRPr lang="es-CL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200" b="1" kern="1200" dirty="0"/>
            <a:t>ESCONDIDA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200" b="1" kern="1200" dirty="0"/>
            <a:t>2017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s-CL" sz="1050" b="0" kern="1200" dirty="0"/>
            <a:t>2.500 trabajadores</a:t>
          </a:r>
        </a:p>
      </dsp:txBody>
      <dsp:txXfrm>
        <a:off x="1336248" y="29822"/>
        <a:ext cx="1407385" cy="958537"/>
      </dsp:txXfrm>
    </dsp:sp>
    <dsp:sp modelId="{A86A7E78-83EA-4AED-AC94-CF5A6D43BDC9}">
      <dsp:nvSpPr>
        <dsp:cNvPr id="0" name=""/>
        <dsp:cNvSpPr/>
      </dsp:nvSpPr>
      <dsp:spPr>
        <a:xfrm>
          <a:off x="2184607" y="241817"/>
          <a:ext cx="1836968" cy="1836968"/>
        </a:xfrm>
        <a:prstGeom prst="pieWedge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/>
            <a:t>43 </a:t>
          </a:r>
          <a:r>
            <a:rPr lang="es-CL" sz="1400" kern="1200" dirty="0"/>
            <a:t>días de huelga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Prórroga 18 meses.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NC 2018 sin huelga</a:t>
          </a:r>
        </a:p>
      </dsp:txBody>
      <dsp:txXfrm>
        <a:off x="2722642" y="779852"/>
        <a:ext cx="1298933" cy="1298933"/>
      </dsp:txXfrm>
    </dsp:sp>
    <dsp:sp modelId="{B59A1626-212F-4E38-8255-147DB90C244B}">
      <dsp:nvSpPr>
        <dsp:cNvPr id="0" name=""/>
        <dsp:cNvSpPr/>
      </dsp:nvSpPr>
      <dsp:spPr>
        <a:xfrm rot="5400000">
          <a:off x="4106424" y="241817"/>
          <a:ext cx="1836968" cy="1836968"/>
        </a:xfrm>
        <a:prstGeom prst="pieWedge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26 días de huelga</a:t>
          </a:r>
        </a:p>
      </dsp:txBody>
      <dsp:txXfrm rot="-5400000">
        <a:off x="4106424" y="779852"/>
        <a:ext cx="1298933" cy="1298933"/>
      </dsp:txXfrm>
    </dsp:sp>
    <dsp:sp modelId="{60370199-AED2-4B68-BB23-423DEA5C1E71}">
      <dsp:nvSpPr>
        <dsp:cNvPr id="0" name=""/>
        <dsp:cNvSpPr/>
      </dsp:nvSpPr>
      <dsp:spPr>
        <a:xfrm rot="10800000">
          <a:off x="4106424" y="2163634"/>
          <a:ext cx="1836968" cy="1836968"/>
        </a:xfrm>
        <a:prstGeom prst="pieWedge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42 días de huelga</a:t>
          </a:r>
        </a:p>
      </dsp:txBody>
      <dsp:txXfrm rot="10800000">
        <a:off x="4106424" y="2163634"/>
        <a:ext cx="1298933" cy="1298933"/>
      </dsp:txXfrm>
    </dsp:sp>
    <dsp:sp modelId="{7373DBCB-0A66-415F-817B-25AEB790D01E}">
      <dsp:nvSpPr>
        <dsp:cNvPr id="0" name=""/>
        <dsp:cNvSpPr/>
      </dsp:nvSpPr>
      <dsp:spPr>
        <a:xfrm rot="16200000">
          <a:off x="2184607" y="2163634"/>
          <a:ext cx="1836968" cy="1836968"/>
        </a:xfrm>
        <a:prstGeom prst="pieWedge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Huelga vigente.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(2 dirigentes siguen en huelga)</a:t>
          </a:r>
        </a:p>
      </dsp:txBody>
      <dsp:txXfrm rot="5400000">
        <a:off x="2722642" y="2163634"/>
        <a:ext cx="1298933" cy="1298933"/>
      </dsp:txXfrm>
    </dsp:sp>
    <dsp:sp modelId="{42A46E4A-0172-4E2B-8791-77D573C8560E}">
      <dsp:nvSpPr>
        <dsp:cNvPr id="0" name=""/>
        <dsp:cNvSpPr/>
      </dsp:nvSpPr>
      <dsp:spPr>
        <a:xfrm>
          <a:off x="3746879" y="1739392"/>
          <a:ext cx="634241" cy="55151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95BD1-F6E9-4112-A879-6914C17CD47F}">
      <dsp:nvSpPr>
        <dsp:cNvPr id="0" name=""/>
        <dsp:cNvSpPr/>
      </dsp:nvSpPr>
      <dsp:spPr>
        <a:xfrm rot="10800000">
          <a:off x="3746879" y="1951513"/>
          <a:ext cx="634241" cy="55151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35764-7B01-48EA-B501-1CDDFAF2E831}">
      <dsp:nvSpPr>
        <dsp:cNvPr id="0" name=""/>
        <dsp:cNvSpPr/>
      </dsp:nvSpPr>
      <dsp:spPr>
        <a:xfrm>
          <a:off x="559755" y="0"/>
          <a:ext cx="6343894" cy="2181136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2618B-4110-4C8E-AA67-9F702276A048}">
      <dsp:nvSpPr>
        <dsp:cNvPr id="0" name=""/>
        <dsp:cNvSpPr/>
      </dsp:nvSpPr>
      <dsp:spPr>
        <a:xfrm>
          <a:off x="2550" y="654340"/>
          <a:ext cx="1657400" cy="872454"/>
        </a:xfrm>
        <a:prstGeom prst="roundRect">
          <a:avLst/>
        </a:prstGeom>
        <a:solidFill>
          <a:schemeClr val="accent3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Corrección de la Reforma</a:t>
          </a:r>
        </a:p>
      </dsp:txBody>
      <dsp:txXfrm>
        <a:off x="45140" y="696930"/>
        <a:ext cx="1572220" cy="787274"/>
      </dsp:txXfrm>
    </dsp:sp>
    <dsp:sp modelId="{15B528A5-7675-4EBB-AD48-CED7D01A7A72}">
      <dsp:nvSpPr>
        <dsp:cNvPr id="0" name=""/>
        <dsp:cNvSpPr/>
      </dsp:nvSpPr>
      <dsp:spPr>
        <a:xfrm>
          <a:off x="1936185" y="654340"/>
          <a:ext cx="1657400" cy="872454"/>
        </a:xfrm>
        <a:prstGeom prst="round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Flexibilización en relaciones individuales </a:t>
          </a:r>
        </a:p>
      </dsp:txBody>
      <dsp:txXfrm>
        <a:off x="1978775" y="696930"/>
        <a:ext cx="1572220" cy="787274"/>
      </dsp:txXfrm>
    </dsp:sp>
    <dsp:sp modelId="{F83AEDC7-E0B2-4115-89B0-DFF534C3F615}">
      <dsp:nvSpPr>
        <dsp:cNvPr id="0" name=""/>
        <dsp:cNvSpPr/>
      </dsp:nvSpPr>
      <dsp:spPr>
        <a:xfrm>
          <a:off x="3869819" y="654340"/>
          <a:ext cx="1657400" cy="872454"/>
        </a:xfrm>
        <a:prstGeom prst="roundRect">
          <a:avLst/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Modernización DT</a:t>
          </a:r>
        </a:p>
      </dsp:txBody>
      <dsp:txXfrm>
        <a:off x="3912409" y="696930"/>
        <a:ext cx="1572220" cy="787274"/>
      </dsp:txXfrm>
    </dsp:sp>
    <dsp:sp modelId="{9458EC51-FF15-464C-B913-E226CED797BE}">
      <dsp:nvSpPr>
        <dsp:cNvPr id="0" name=""/>
        <dsp:cNvSpPr/>
      </dsp:nvSpPr>
      <dsp:spPr>
        <a:xfrm>
          <a:off x="5803453" y="654340"/>
          <a:ext cx="1657400" cy="872454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Indemnizaciones</a:t>
          </a:r>
        </a:p>
      </dsp:txBody>
      <dsp:txXfrm>
        <a:off x="5846043" y="696930"/>
        <a:ext cx="1572220" cy="787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28689-8C1D-4EA8-B198-5F662135D713}">
      <dsp:nvSpPr>
        <dsp:cNvPr id="0" name=""/>
        <dsp:cNvSpPr/>
      </dsp:nvSpPr>
      <dsp:spPr>
        <a:xfrm>
          <a:off x="3036802" y="1841383"/>
          <a:ext cx="459020" cy="131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10" y="0"/>
              </a:lnTo>
              <a:lnTo>
                <a:pt x="229510" y="1311985"/>
              </a:lnTo>
              <a:lnTo>
                <a:pt x="459020" y="131198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31563" y="2462627"/>
        <a:ext cx="69498" cy="69498"/>
      </dsp:txXfrm>
    </dsp:sp>
    <dsp:sp modelId="{872B9766-E9F7-475F-944B-013550EABBD4}">
      <dsp:nvSpPr>
        <dsp:cNvPr id="0" name=""/>
        <dsp:cNvSpPr/>
      </dsp:nvSpPr>
      <dsp:spPr>
        <a:xfrm>
          <a:off x="3036802" y="1841383"/>
          <a:ext cx="459020" cy="43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10" y="0"/>
              </a:lnTo>
              <a:lnTo>
                <a:pt x="229510" y="437328"/>
              </a:lnTo>
              <a:lnTo>
                <a:pt x="459020" y="4373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50462" y="2044197"/>
        <a:ext cx="31699" cy="31699"/>
      </dsp:txXfrm>
    </dsp:sp>
    <dsp:sp modelId="{75673AFE-9930-440F-80A9-B5701C2EF2CC}">
      <dsp:nvSpPr>
        <dsp:cNvPr id="0" name=""/>
        <dsp:cNvSpPr/>
      </dsp:nvSpPr>
      <dsp:spPr>
        <a:xfrm>
          <a:off x="3036802" y="1404054"/>
          <a:ext cx="459020" cy="437328"/>
        </a:xfrm>
        <a:custGeom>
          <a:avLst/>
          <a:gdLst/>
          <a:ahLst/>
          <a:cxnLst/>
          <a:rect l="0" t="0" r="0" b="0"/>
          <a:pathLst>
            <a:path>
              <a:moveTo>
                <a:pt x="0" y="437328"/>
              </a:moveTo>
              <a:lnTo>
                <a:pt x="229510" y="437328"/>
              </a:lnTo>
              <a:lnTo>
                <a:pt x="229510" y="0"/>
              </a:lnTo>
              <a:lnTo>
                <a:pt x="45902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50462" y="1606869"/>
        <a:ext cx="31699" cy="31699"/>
      </dsp:txXfrm>
    </dsp:sp>
    <dsp:sp modelId="{B420CB14-9A91-4CF0-BBEF-D31FF5226D81}">
      <dsp:nvSpPr>
        <dsp:cNvPr id="0" name=""/>
        <dsp:cNvSpPr/>
      </dsp:nvSpPr>
      <dsp:spPr>
        <a:xfrm>
          <a:off x="3036802" y="529397"/>
          <a:ext cx="459020" cy="1311985"/>
        </a:xfrm>
        <a:custGeom>
          <a:avLst/>
          <a:gdLst/>
          <a:ahLst/>
          <a:cxnLst/>
          <a:rect l="0" t="0" r="0" b="0"/>
          <a:pathLst>
            <a:path>
              <a:moveTo>
                <a:pt x="0" y="1311985"/>
              </a:moveTo>
              <a:lnTo>
                <a:pt x="229510" y="1311985"/>
              </a:lnTo>
              <a:lnTo>
                <a:pt x="229510" y="0"/>
              </a:lnTo>
              <a:lnTo>
                <a:pt x="45902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31563" y="1150641"/>
        <a:ext cx="69498" cy="69498"/>
      </dsp:txXfrm>
    </dsp:sp>
    <dsp:sp modelId="{61281C80-758F-4011-8888-A21BD0423C92}">
      <dsp:nvSpPr>
        <dsp:cNvPr id="0" name=""/>
        <dsp:cNvSpPr/>
      </dsp:nvSpPr>
      <dsp:spPr>
        <a:xfrm rot="16200000">
          <a:off x="845556" y="1491520"/>
          <a:ext cx="3682767" cy="699725"/>
        </a:xfrm>
        <a:prstGeom prst="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Corrección Reforma</a:t>
          </a:r>
        </a:p>
      </dsp:txBody>
      <dsp:txXfrm>
        <a:off x="845556" y="1491520"/>
        <a:ext cx="3682767" cy="699725"/>
      </dsp:txXfrm>
    </dsp:sp>
    <dsp:sp modelId="{4EB0C9F4-54F2-4323-B61D-3D2111BCE213}">
      <dsp:nvSpPr>
        <dsp:cNvPr id="0" name=""/>
        <dsp:cNvSpPr/>
      </dsp:nvSpPr>
      <dsp:spPr>
        <a:xfrm>
          <a:off x="3495822" y="179534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Regulación procedimiento NC de GG.NN. Semi reglada</a:t>
          </a:r>
        </a:p>
      </dsp:txBody>
      <dsp:txXfrm>
        <a:off x="3495822" y="179534"/>
        <a:ext cx="2295100" cy="699725"/>
      </dsp:txXfrm>
    </dsp:sp>
    <dsp:sp modelId="{EC8909DF-BCB7-48B3-92B4-1C595C9D10E3}">
      <dsp:nvSpPr>
        <dsp:cNvPr id="0" name=""/>
        <dsp:cNvSpPr/>
      </dsp:nvSpPr>
      <dsp:spPr>
        <a:xfrm>
          <a:off x="3495822" y="1054192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Fortalecer SS.MM. y EE.EE.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Panel técnico</a:t>
          </a:r>
        </a:p>
      </dsp:txBody>
      <dsp:txXfrm>
        <a:off x="3495822" y="1054192"/>
        <a:ext cx="2295100" cy="699725"/>
      </dsp:txXfrm>
    </dsp:sp>
    <dsp:sp modelId="{D7545D4E-1F64-45AD-A9D1-2F5EE3C284D7}">
      <dsp:nvSpPr>
        <dsp:cNvPr id="0" name=""/>
        <dsp:cNvSpPr/>
      </dsp:nvSpPr>
      <dsp:spPr>
        <a:xfrm>
          <a:off x="3495822" y="1928849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Definición “adecuación necesarias” para reemplazo en huelga</a:t>
          </a:r>
        </a:p>
      </dsp:txBody>
      <dsp:txXfrm>
        <a:off x="3495822" y="1928849"/>
        <a:ext cx="2295100" cy="699725"/>
      </dsp:txXfrm>
    </dsp:sp>
    <dsp:sp modelId="{54A362BA-007F-48B7-BB26-01D24D47DFA9}">
      <dsp:nvSpPr>
        <dsp:cNvPr id="0" name=""/>
        <dsp:cNvSpPr/>
      </dsp:nvSpPr>
      <dsp:spPr>
        <a:xfrm>
          <a:off x="3495822" y="2803506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Extensión de beneficios</a:t>
          </a:r>
        </a:p>
      </dsp:txBody>
      <dsp:txXfrm>
        <a:off x="3495822" y="2803506"/>
        <a:ext cx="2295100" cy="699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28689-8C1D-4EA8-B198-5F662135D713}">
      <dsp:nvSpPr>
        <dsp:cNvPr id="0" name=""/>
        <dsp:cNvSpPr/>
      </dsp:nvSpPr>
      <dsp:spPr>
        <a:xfrm>
          <a:off x="3036802" y="1841383"/>
          <a:ext cx="459020" cy="131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10" y="0"/>
              </a:lnTo>
              <a:lnTo>
                <a:pt x="229510" y="1311985"/>
              </a:lnTo>
              <a:lnTo>
                <a:pt x="459020" y="131198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31563" y="2462627"/>
        <a:ext cx="69498" cy="69498"/>
      </dsp:txXfrm>
    </dsp:sp>
    <dsp:sp modelId="{872B9766-E9F7-475F-944B-013550EABBD4}">
      <dsp:nvSpPr>
        <dsp:cNvPr id="0" name=""/>
        <dsp:cNvSpPr/>
      </dsp:nvSpPr>
      <dsp:spPr>
        <a:xfrm>
          <a:off x="3036802" y="1841383"/>
          <a:ext cx="459020" cy="43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10" y="0"/>
              </a:lnTo>
              <a:lnTo>
                <a:pt x="229510" y="437328"/>
              </a:lnTo>
              <a:lnTo>
                <a:pt x="459020" y="4373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50462" y="2044197"/>
        <a:ext cx="31699" cy="31699"/>
      </dsp:txXfrm>
    </dsp:sp>
    <dsp:sp modelId="{75673AFE-9930-440F-80A9-B5701C2EF2CC}">
      <dsp:nvSpPr>
        <dsp:cNvPr id="0" name=""/>
        <dsp:cNvSpPr/>
      </dsp:nvSpPr>
      <dsp:spPr>
        <a:xfrm>
          <a:off x="3036802" y="1404054"/>
          <a:ext cx="459020" cy="437328"/>
        </a:xfrm>
        <a:custGeom>
          <a:avLst/>
          <a:gdLst/>
          <a:ahLst/>
          <a:cxnLst/>
          <a:rect l="0" t="0" r="0" b="0"/>
          <a:pathLst>
            <a:path>
              <a:moveTo>
                <a:pt x="0" y="437328"/>
              </a:moveTo>
              <a:lnTo>
                <a:pt x="229510" y="437328"/>
              </a:lnTo>
              <a:lnTo>
                <a:pt x="229510" y="0"/>
              </a:lnTo>
              <a:lnTo>
                <a:pt x="45902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50462" y="1606869"/>
        <a:ext cx="31699" cy="31699"/>
      </dsp:txXfrm>
    </dsp:sp>
    <dsp:sp modelId="{B420CB14-9A91-4CF0-BBEF-D31FF5226D81}">
      <dsp:nvSpPr>
        <dsp:cNvPr id="0" name=""/>
        <dsp:cNvSpPr/>
      </dsp:nvSpPr>
      <dsp:spPr>
        <a:xfrm>
          <a:off x="3036802" y="529397"/>
          <a:ext cx="459020" cy="1311985"/>
        </a:xfrm>
        <a:custGeom>
          <a:avLst/>
          <a:gdLst/>
          <a:ahLst/>
          <a:cxnLst/>
          <a:rect l="0" t="0" r="0" b="0"/>
          <a:pathLst>
            <a:path>
              <a:moveTo>
                <a:pt x="0" y="1311985"/>
              </a:moveTo>
              <a:lnTo>
                <a:pt x="229510" y="1311985"/>
              </a:lnTo>
              <a:lnTo>
                <a:pt x="229510" y="0"/>
              </a:lnTo>
              <a:lnTo>
                <a:pt x="45902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31563" y="1150641"/>
        <a:ext cx="69498" cy="69498"/>
      </dsp:txXfrm>
    </dsp:sp>
    <dsp:sp modelId="{61281C80-758F-4011-8888-A21BD0423C92}">
      <dsp:nvSpPr>
        <dsp:cNvPr id="0" name=""/>
        <dsp:cNvSpPr/>
      </dsp:nvSpPr>
      <dsp:spPr>
        <a:xfrm rot="16200000">
          <a:off x="845556" y="1491520"/>
          <a:ext cx="3682767" cy="699725"/>
        </a:xfrm>
        <a:prstGeom prst="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Flexibilidad de Jornadas </a:t>
          </a:r>
        </a:p>
      </dsp:txBody>
      <dsp:txXfrm>
        <a:off x="845556" y="1491520"/>
        <a:ext cx="3682767" cy="699725"/>
      </dsp:txXfrm>
    </dsp:sp>
    <dsp:sp modelId="{4EB0C9F4-54F2-4323-B61D-3D2111BCE213}">
      <dsp:nvSpPr>
        <dsp:cNvPr id="0" name=""/>
        <dsp:cNvSpPr/>
      </dsp:nvSpPr>
      <dsp:spPr>
        <a:xfrm>
          <a:off x="3495822" y="179534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Jornada 180 horas mensuales.</a:t>
          </a:r>
          <a:br>
            <a:rPr lang="es-CL" sz="1400" kern="1200" dirty="0"/>
          </a:br>
          <a:r>
            <a:rPr lang="es-CL" sz="1400" kern="1200" dirty="0"/>
            <a:t>Pacto individual</a:t>
          </a:r>
        </a:p>
      </dsp:txBody>
      <dsp:txXfrm>
        <a:off x="3495822" y="179534"/>
        <a:ext cx="2295100" cy="699725"/>
      </dsp:txXfrm>
    </dsp:sp>
    <dsp:sp modelId="{EC8909DF-BCB7-48B3-92B4-1C595C9D10E3}">
      <dsp:nvSpPr>
        <dsp:cNvPr id="0" name=""/>
        <dsp:cNvSpPr/>
      </dsp:nvSpPr>
      <dsp:spPr>
        <a:xfrm>
          <a:off x="3495822" y="1054192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Jornadas semestrales y anuales.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Pacto con sindicatos</a:t>
          </a:r>
        </a:p>
      </dsp:txBody>
      <dsp:txXfrm>
        <a:off x="3495822" y="1054192"/>
        <a:ext cx="2295100" cy="699725"/>
      </dsp:txXfrm>
    </dsp:sp>
    <dsp:sp modelId="{D7545D4E-1F64-45AD-A9D1-2F5EE3C284D7}">
      <dsp:nvSpPr>
        <dsp:cNvPr id="0" name=""/>
        <dsp:cNvSpPr/>
      </dsp:nvSpPr>
      <dsp:spPr>
        <a:xfrm>
          <a:off x="3495822" y="1928849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Bolsa de 48 horas extras mensuales</a:t>
          </a:r>
        </a:p>
      </dsp:txBody>
      <dsp:txXfrm>
        <a:off x="3495822" y="1928849"/>
        <a:ext cx="2295100" cy="699725"/>
      </dsp:txXfrm>
    </dsp:sp>
    <dsp:sp modelId="{54A362BA-007F-48B7-BB26-01D24D47DFA9}">
      <dsp:nvSpPr>
        <dsp:cNvPr id="0" name=""/>
        <dsp:cNvSpPr/>
      </dsp:nvSpPr>
      <dsp:spPr>
        <a:xfrm>
          <a:off x="3495822" y="2803506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Contratos servicios de plataformas (UBER, </a:t>
          </a:r>
          <a:r>
            <a:rPr lang="es-CL" sz="1400" kern="1200" dirty="0" err="1"/>
            <a:t>Cornershop</a:t>
          </a:r>
          <a:r>
            <a:rPr lang="es-CL" sz="1400" kern="1200" dirty="0"/>
            <a:t>)</a:t>
          </a:r>
        </a:p>
      </dsp:txBody>
      <dsp:txXfrm>
        <a:off x="3495822" y="2803506"/>
        <a:ext cx="2295100" cy="699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28689-8C1D-4EA8-B198-5F662135D713}">
      <dsp:nvSpPr>
        <dsp:cNvPr id="0" name=""/>
        <dsp:cNvSpPr/>
      </dsp:nvSpPr>
      <dsp:spPr>
        <a:xfrm>
          <a:off x="3036802" y="1841383"/>
          <a:ext cx="459020" cy="131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10" y="0"/>
              </a:lnTo>
              <a:lnTo>
                <a:pt x="229510" y="1311985"/>
              </a:lnTo>
              <a:lnTo>
                <a:pt x="459020" y="131198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31563" y="2462627"/>
        <a:ext cx="69498" cy="69498"/>
      </dsp:txXfrm>
    </dsp:sp>
    <dsp:sp modelId="{872B9766-E9F7-475F-944B-013550EABBD4}">
      <dsp:nvSpPr>
        <dsp:cNvPr id="0" name=""/>
        <dsp:cNvSpPr/>
      </dsp:nvSpPr>
      <dsp:spPr>
        <a:xfrm>
          <a:off x="3036802" y="1841383"/>
          <a:ext cx="459020" cy="43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10" y="0"/>
              </a:lnTo>
              <a:lnTo>
                <a:pt x="229510" y="437328"/>
              </a:lnTo>
              <a:lnTo>
                <a:pt x="459020" y="4373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50462" y="2044197"/>
        <a:ext cx="31699" cy="31699"/>
      </dsp:txXfrm>
    </dsp:sp>
    <dsp:sp modelId="{75673AFE-9930-440F-80A9-B5701C2EF2CC}">
      <dsp:nvSpPr>
        <dsp:cNvPr id="0" name=""/>
        <dsp:cNvSpPr/>
      </dsp:nvSpPr>
      <dsp:spPr>
        <a:xfrm>
          <a:off x="3036802" y="1404054"/>
          <a:ext cx="459020" cy="437328"/>
        </a:xfrm>
        <a:custGeom>
          <a:avLst/>
          <a:gdLst/>
          <a:ahLst/>
          <a:cxnLst/>
          <a:rect l="0" t="0" r="0" b="0"/>
          <a:pathLst>
            <a:path>
              <a:moveTo>
                <a:pt x="0" y="437328"/>
              </a:moveTo>
              <a:lnTo>
                <a:pt x="229510" y="437328"/>
              </a:lnTo>
              <a:lnTo>
                <a:pt x="229510" y="0"/>
              </a:lnTo>
              <a:lnTo>
                <a:pt x="45902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50462" y="1606869"/>
        <a:ext cx="31699" cy="31699"/>
      </dsp:txXfrm>
    </dsp:sp>
    <dsp:sp modelId="{B420CB14-9A91-4CF0-BBEF-D31FF5226D81}">
      <dsp:nvSpPr>
        <dsp:cNvPr id="0" name=""/>
        <dsp:cNvSpPr/>
      </dsp:nvSpPr>
      <dsp:spPr>
        <a:xfrm>
          <a:off x="3036802" y="529397"/>
          <a:ext cx="459020" cy="1311985"/>
        </a:xfrm>
        <a:custGeom>
          <a:avLst/>
          <a:gdLst/>
          <a:ahLst/>
          <a:cxnLst/>
          <a:rect l="0" t="0" r="0" b="0"/>
          <a:pathLst>
            <a:path>
              <a:moveTo>
                <a:pt x="0" y="1311985"/>
              </a:moveTo>
              <a:lnTo>
                <a:pt x="229510" y="1311985"/>
              </a:lnTo>
              <a:lnTo>
                <a:pt x="229510" y="0"/>
              </a:lnTo>
              <a:lnTo>
                <a:pt x="45902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231563" y="1150641"/>
        <a:ext cx="69498" cy="69498"/>
      </dsp:txXfrm>
    </dsp:sp>
    <dsp:sp modelId="{61281C80-758F-4011-8888-A21BD0423C92}">
      <dsp:nvSpPr>
        <dsp:cNvPr id="0" name=""/>
        <dsp:cNvSpPr/>
      </dsp:nvSpPr>
      <dsp:spPr>
        <a:xfrm rot="16200000">
          <a:off x="845556" y="1491520"/>
          <a:ext cx="3682767" cy="699725"/>
        </a:xfrm>
        <a:prstGeom prst="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Modernización DT</a:t>
          </a:r>
        </a:p>
      </dsp:txBody>
      <dsp:txXfrm>
        <a:off x="845556" y="1491520"/>
        <a:ext cx="3682767" cy="699725"/>
      </dsp:txXfrm>
    </dsp:sp>
    <dsp:sp modelId="{4EB0C9F4-54F2-4323-B61D-3D2111BCE213}">
      <dsp:nvSpPr>
        <dsp:cNvPr id="0" name=""/>
        <dsp:cNvSpPr/>
      </dsp:nvSpPr>
      <dsp:spPr>
        <a:xfrm>
          <a:off x="3495822" y="179534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Designación DT Pdte. y Senado</a:t>
          </a:r>
        </a:p>
      </dsp:txBody>
      <dsp:txXfrm>
        <a:off x="3495822" y="179534"/>
        <a:ext cx="2295100" cy="699725"/>
      </dsp:txXfrm>
    </dsp:sp>
    <dsp:sp modelId="{EC8909DF-BCB7-48B3-92B4-1C595C9D10E3}">
      <dsp:nvSpPr>
        <dsp:cNvPr id="0" name=""/>
        <dsp:cNvSpPr/>
      </dsp:nvSpPr>
      <dsp:spPr>
        <a:xfrm>
          <a:off x="3495822" y="1054192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Consejo Consultivo para dictámenes</a:t>
          </a:r>
        </a:p>
      </dsp:txBody>
      <dsp:txXfrm>
        <a:off x="3495822" y="1054192"/>
        <a:ext cx="2295100" cy="699725"/>
      </dsp:txXfrm>
    </dsp:sp>
    <dsp:sp modelId="{D7545D4E-1F64-45AD-A9D1-2F5EE3C284D7}">
      <dsp:nvSpPr>
        <dsp:cNvPr id="0" name=""/>
        <dsp:cNvSpPr/>
      </dsp:nvSpPr>
      <dsp:spPr>
        <a:xfrm>
          <a:off x="3495822" y="1928849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Derechos de los fiscalizados</a:t>
          </a:r>
        </a:p>
      </dsp:txBody>
      <dsp:txXfrm>
        <a:off x="3495822" y="1928849"/>
        <a:ext cx="2295100" cy="699725"/>
      </dsp:txXfrm>
    </dsp:sp>
    <dsp:sp modelId="{54A362BA-007F-48B7-BB26-01D24D47DFA9}">
      <dsp:nvSpPr>
        <dsp:cNvPr id="0" name=""/>
        <dsp:cNvSpPr/>
      </dsp:nvSpPr>
      <dsp:spPr>
        <a:xfrm>
          <a:off x="3495822" y="2803506"/>
          <a:ext cx="2295100" cy="699725"/>
        </a:xfrm>
        <a:prstGeom prst="rect">
          <a:avLst/>
        </a:prstGeom>
        <a:solidFill>
          <a:schemeClr val="accent3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Criterios determinación monto de multas y fortalecimiento de la mediación colectiva</a:t>
          </a:r>
        </a:p>
      </dsp:txBody>
      <dsp:txXfrm>
        <a:off x="3495822" y="2803506"/>
        <a:ext cx="2295100" cy="69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0.78574</cdr:x>
      <cdr:y>0.01112</cdr:y>
    </cdr:from>
    <cdr:to>
      <cdr:x>0.89023</cdr:x>
      <cdr:y>0.12986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466326" y="50333"/>
          <a:ext cx="859939" cy="5373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L" sz="1200" b="1" dirty="0">
              <a:solidFill>
                <a:schemeClr val="bg1"/>
              </a:solidFill>
            </a:rPr>
            <a:t>17,1% </a:t>
          </a:r>
        </a:p>
        <a:p xmlns:a="http://schemas.openxmlformats.org/drawingml/2006/main">
          <a:pPr algn="ctr"/>
          <a:r>
            <a:rPr lang="es-CL" sz="1200" b="1" dirty="0">
              <a:solidFill>
                <a:schemeClr val="bg1"/>
              </a:solidFill>
            </a:rPr>
            <a:t>OCDE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8-30T15:27:27.54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0D6838-A8F5-4C37-807F-A71A2B7614C5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9821BDF-ED2D-4640-855D-8796EA464C25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08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7477C628-EB0D-4A3B-A342-64F1CCAB29FA}" type="slidenum">
              <a:rPr lang="es-CL">
                <a:solidFill>
                  <a:prstClr val="black"/>
                </a:solidFill>
                <a:latin typeface="Calibri" panose="020F0502020204030204"/>
              </a:rPr>
              <a:pPr defTabSz="924458">
                <a:defRPr/>
              </a:pPr>
              <a:t>1</a:t>
            </a:fld>
            <a:endParaRPr lang="es-C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24458">
              <a:defRPr/>
            </a:pPr>
            <a:endParaRPr lang="es-C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927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ADE684-0AB0-465D-A37B-28D050D3E45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6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8A23-4233-4451-914E-EEDC94C8569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3DCE11-04C8-4988-8B9A-F39F32B38ED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4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67E3-D7F3-4164-B97F-B8DB82E9D6E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8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73AFE8-65E7-4BCF-9742-95B1FADB774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B15B-633E-4BAB-BE18-1FEB68BD526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5943-D23F-496C-A119-66AA58F4CB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2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7F4-C2C5-455D-868A-66774C8EC4E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F62-639A-4FD2-8532-9F9291103936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7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6C2674-B3AB-489D-A14F-9F51261FD8E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F20E-AD45-4075-9D10-26F2DFBB1A9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30-07-20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8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8FB21E-C7A0-4311-99D3-423B8C499FAB}" type="datetime1">
              <a:rPr lang="es-CL" smtClean="0">
                <a:solidFill>
                  <a:srgbClr val="903163"/>
                </a:solidFill>
              </a:rPr>
              <a:t>30-07-20</a:t>
            </a:fld>
            <a:endParaRPr lang="en-US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903163"/>
                </a:solidFill>
              </a:rPr>
              <a:t>www.albornozcia.cl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DF33BC-46CA-4A05-AA01-66F424F51142}" type="slidenum">
              <a:rPr lang="en-US" smtClean="0">
                <a:solidFill>
                  <a:srgbClr val="903163"/>
                </a:solidFill>
              </a:rPr>
              <a:pPr/>
              <a:t>‹Nr.›</a:t>
            </a:fld>
            <a:endParaRPr lang="en-US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0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ustomXml" Target="../ink/ink1.xm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207568" y="5354311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sz="13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Marcelo Albornoz SERRANO</a:t>
            </a:r>
            <a:br>
              <a:rPr lang="es-CL" sz="13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3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ABOGADO</a:t>
            </a:r>
            <a: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3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endParaRPr lang="es-CL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0831" y="1894375"/>
            <a:ext cx="9471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Gill Sans MT" panose="020B0502020104020203"/>
                <a:ea typeface="Verdana" pitchFamily="34" charset="0"/>
                <a:cs typeface="Verdana" pitchFamily="34" charset="0"/>
              </a:rPr>
              <a:t>EVALUACIÓN DE LA REFORMA LABORAL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Verdana" pitchFamily="34" charset="0"/>
                <a:cs typeface="Verdana" pitchFamily="34" charset="0"/>
              </a:rPr>
              <a:t>	 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ill Sans MT" panose="020B0502020104020203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ill Sans MT" panose="020B0502020104020203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utoShape 4" descr="Resultado de imagen para collahuasi"/>
          <p:cNvSpPr>
            <a:spLocks noChangeAspect="1" noChangeArrowheads="1"/>
          </p:cNvSpPr>
          <p:nvPr/>
        </p:nvSpPr>
        <p:spPr bwMode="auto">
          <a:xfrm>
            <a:off x="5835280" y="4176390"/>
            <a:ext cx="476744" cy="4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2" descr="C:\Users\pazun_000\Dropbox\BASE DE DATOS\IMAGEN CORPORATIVA ALBORNOZ CONSULTORES\MANUAL\imagen corporat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5" name="AutoShape 2" descr="Resultado de imagen para rip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AutoShape 4" descr="Resultado de imagen para rip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AutoShape 6" descr="Resultado de imagen para ripley"/>
          <p:cNvSpPr>
            <a:spLocks noChangeAspect="1" noChangeArrowheads="1"/>
          </p:cNvSpPr>
          <p:nvPr/>
        </p:nvSpPr>
        <p:spPr bwMode="auto">
          <a:xfrm>
            <a:off x="460375" y="160337"/>
            <a:ext cx="1389446" cy="13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AutoShape 8" descr="Resultado de imagen para ripl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5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0F4E57-92CC-4DBA-9C9F-954FECC2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EVOLUCIÓN DE LAS HUELGAS EN CHILE PERÍODO 2010 - 2018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D36A7BC-A99E-4F4B-AFA9-69452591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329BA58-ACE7-4C5B-9305-1BE94290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AF8F4668-D0F7-464B-B91C-62E39B73E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41340"/>
              </p:ext>
            </p:extLst>
          </p:nvPr>
        </p:nvGraphicFramePr>
        <p:xfrm>
          <a:off x="2606386" y="2027493"/>
          <a:ext cx="6968630" cy="4090035"/>
        </p:xfrm>
        <a:graphic>
          <a:graphicData uri="http://schemas.openxmlformats.org/drawingml/2006/table">
            <a:tbl>
              <a:tblPr firstRow="1" firstCol="1" bandRow="1"/>
              <a:tblGrid>
                <a:gridCol w="547874">
                  <a:extLst>
                    <a:ext uri="{9D8B030D-6E8A-4147-A177-3AD203B41FA5}">
                      <a16:colId xmlns:a16="http://schemas.microsoft.com/office/drawing/2014/main" xmlns="" val="3336461055"/>
                    </a:ext>
                  </a:extLst>
                </a:gridCol>
                <a:gridCol w="975826">
                  <a:extLst>
                    <a:ext uri="{9D8B030D-6E8A-4147-A177-3AD203B41FA5}">
                      <a16:colId xmlns:a16="http://schemas.microsoft.com/office/drawing/2014/main" xmlns="" val="2071379637"/>
                    </a:ext>
                  </a:extLst>
                </a:gridCol>
                <a:gridCol w="1259816">
                  <a:extLst>
                    <a:ext uri="{9D8B030D-6E8A-4147-A177-3AD203B41FA5}">
                      <a16:colId xmlns:a16="http://schemas.microsoft.com/office/drawing/2014/main" xmlns="" val="116320265"/>
                    </a:ext>
                  </a:extLst>
                </a:gridCol>
                <a:gridCol w="1149865">
                  <a:extLst>
                    <a:ext uri="{9D8B030D-6E8A-4147-A177-3AD203B41FA5}">
                      <a16:colId xmlns:a16="http://schemas.microsoft.com/office/drawing/2014/main" xmlns="" val="318379090"/>
                    </a:ext>
                  </a:extLst>
                </a:gridCol>
                <a:gridCol w="1066533">
                  <a:extLst>
                    <a:ext uri="{9D8B030D-6E8A-4147-A177-3AD203B41FA5}">
                      <a16:colId xmlns:a16="http://schemas.microsoft.com/office/drawing/2014/main" xmlns="" val="1687385454"/>
                    </a:ext>
                  </a:extLst>
                </a:gridCol>
                <a:gridCol w="1005191">
                  <a:extLst>
                    <a:ext uri="{9D8B030D-6E8A-4147-A177-3AD203B41FA5}">
                      <a16:colId xmlns:a16="http://schemas.microsoft.com/office/drawing/2014/main" xmlns="" val="2995402965"/>
                    </a:ext>
                  </a:extLst>
                </a:gridCol>
                <a:gridCol w="963525">
                  <a:extLst>
                    <a:ext uri="{9D8B030D-6E8A-4147-A177-3AD203B41FA5}">
                      <a16:colId xmlns:a16="http://schemas.microsoft.com/office/drawing/2014/main" xmlns="" val="1606489806"/>
                    </a:ext>
                  </a:extLst>
                </a:gridCol>
              </a:tblGrid>
              <a:tr h="609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Huelgas aprobadas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Solicitud de buenos oficios*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Huelgas efectuadas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trabajadores en huelgas efectuadas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total (en días)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 duración de Huelgas (en días)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20733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 (81.4%)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 (25.8%)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31.799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2.178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2280895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 (83.4%)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 (24.9%)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22.698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2.227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5804924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673 (87.1%)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 (20.8%)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30.035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1.886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303364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 (85.3%)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 (24.1%)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30.638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2.756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7348850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 (89.8%)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 (25.9%)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41.939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2.463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6439603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841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 (89.6%)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 (21.7%)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24.950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2.637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6255457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 (91.8%)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(23.8%)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36.151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2.497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625647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677 (90,6%)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 (18,6%)</a:t>
                      </a:r>
                      <a:endParaRPr lang="es-CL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18,575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2,406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5148553"/>
                  </a:ext>
                </a:extLst>
              </a:tr>
              <a:tr h="330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 (90,7%)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</a:t>
                      </a:r>
                      <a:r>
                        <a:rPr lang="es-CL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13.771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2.783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99" marR="62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419955"/>
                  </a:ext>
                </a:extLst>
              </a:tr>
            </a:tbl>
          </a:graphicData>
        </a:graphic>
      </p:graphicFrame>
      <p:pic>
        <p:nvPicPr>
          <p:cNvPr id="9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B20C45AC-C432-4BCA-A4CD-883D640F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32D91CE-E804-4343-956A-BAAB89B89C74}"/>
              </a:ext>
            </a:extLst>
          </p:cNvPr>
          <p:cNvSpPr/>
          <p:nvPr/>
        </p:nvSpPr>
        <p:spPr>
          <a:xfrm>
            <a:off x="1551963" y="4525204"/>
            <a:ext cx="805343" cy="4578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Presentación proyecto de ley (enero)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148798D8-C007-411C-9BB0-40B7128C7E9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57306" y="4754133"/>
            <a:ext cx="243281" cy="242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41DC991-D479-40C4-93FA-575786626742}"/>
              </a:ext>
            </a:extLst>
          </p:cNvPr>
          <p:cNvSpPr/>
          <p:nvPr/>
        </p:nvSpPr>
        <p:spPr>
          <a:xfrm>
            <a:off x="1553361" y="5290001"/>
            <a:ext cx="805343" cy="4578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Vigencia ley 20.940 (abril)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8ECDA593-8970-40CE-B60A-AC9EFC1D83B6}"/>
              </a:ext>
            </a:extLst>
          </p:cNvPr>
          <p:cNvCxnSpPr>
            <a:cxnSpLocks/>
          </p:cNvCxnSpPr>
          <p:nvPr/>
        </p:nvCxnSpPr>
        <p:spPr>
          <a:xfrm>
            <a:off x="2375482" y="5502152"/>
            <a:ext cx="243281" cy="242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129E9BA-E755-4EB2-A004-67DB415C98A3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302913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516796-71D7-4E25-A00C-3566C84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NÚMERO DE HUELGAS EFECTIVAS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71DBA9D-BE78-432B-B9AA-C543A48B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894" y="6155212"/>
            <a:ext cx="691721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49F2E7-2D90-4B09-860C-7486D4FE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852D75C4-BEC8-4639-9E80-29E095E785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47875" y="1921078"/>
          <a:ext cx="8196771" cy="423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238DA705-04F6-4117-BD24-F61AE29E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BEA2B85-2FC8-405F-88B1-1604EC3A2A27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279443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060AE2-36C2-48AD-8843-2CF8316F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NÚMERO DE HUELGAS APROBADAS V/S EFECTUADAS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F5E0DAB-EEF9-4512-90CB-CA459061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4637C09-179F-4AD7-A949-21E72CB5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0AF8A40F-16DB-432C-8885-223A0F35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A7C874F5-109E-46FD-85AF-529BE8B6E9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0604" y="1996750"/>
          <a:ext cx="7865706" cy="413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67F026-E1DF-4B37-8D51-DB908C5919F4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172891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350B3A-906A-4F18-B99D-32C22F7E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>
                <a:solidFill>
                  <a:prstClr val="white"/>
                </a:solidFill>
              </a:rPr>
              <a:t>NÚMERO DE HUELGAS APROBADAS, efectuadas y buenos oficios</a:t>
            </a:r>
            <a:endParaRPr lang="es-CL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0BB7DA2-8258-417E-887D-90894208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F9D6056-950E-4D7F-8FAB-10B0EDD0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080BEE1-5AFD-49A8-8EFB-F2190EDB05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5971" y="1954740"/>
          <a:ext cx="7678493" cy="436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ACA48953-8B8D-4F12-94B2-C0DBCE9A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EBA763F-AFB1-451F-9726-346D038F17ED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391933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AD7056-CB80-42F7-88A0-BE943512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NÚMERO DE TRABAJADORES INVOLUCRADROS EN HUELGAS EFECTUADAS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B29CD05-7AAE-4D7C-A216-584CDEEB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5638D6-792C-4153-B7CA-12462064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E437969C-59BC-4F0D-AFE3-2097E7F565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24936" y="2063692"/>
          <a:ext cx="7568150" cy="406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7CE79AA9-11C0-462B-A814-3EF018FF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51B28B1-C89C-40EC-BCFA-D4FCF27A19B5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151056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192CA1-4697-43D3-93D7-8FD647E7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Duración DE DIAS promedio de huelgas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0997702-78BD-4F3A-8269-850D7849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38E29BC-9212-4B98-B0E3-9D373B0D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D331C3B-B7FD-475A-B6D9-6C9B4250EF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9295" y="1924216"/>
          <a:ext cx="7342813" cy="420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FC8046C0-D7F6-4357-B189-8DAF6CC9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E959523-E2F5-4DAE-A933-EFF0B879C766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99053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3F634-768D-43FB-B172-9471B0E8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/>
          <a:p>
            <a:r>
              <a:rPr lang="es-CL" sz="2000" dirty="0"/>
              <a:t>HUELGAS POR ACTIVIDAD ECONOMICA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5C2D313-03D5-443C-97AB-4FF150F4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FB7C5D-3D6E-4412-9697-6D5E5F16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43BD39BA-5FC3-4E56-8848-FCE97319E6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1535" y="2007586"/>
          <a:ext cx="8614161" cy="4135491"/>
        </p:xfrm>
        <a:graphic>
          <a:graphicData uri="http://schemas.openxmlformats.org/drawingml/2006/table">
            <a:tbl>
              <a:tblPr firstRow="1" firstCol="1" bandRow="1"/>
              <a:tblGrid>
                <a:gridCol w="548709">
                  <a:extLst>
                    <a:ext uri="{9D8B030D-6E8A-4147-A177-3AD203B41FA5}">
                      <a16:colId xmlns:a16="http://schemas.microsoft.com/office/drawing/2014/main" xmlns="" val="68754328"/>
                    </a:ext>
                  </a:extLst>
                </a:gridCol>
                <a:gridCol w="1023077">
                  <a:extLst>
                    <a:ext uri="{9D8B030D-6E8A-4147-A177-3AD203B41FA5}">
                      <a16:colId xmlns:a16="http://schemas.microsoft.com/office/drawing/2014/main" xmlns="" val="1568317588"/>
                    </a:ext>
                  </a:extLst>
                </a:gridCol>
                <a:gridCol w="643757">
                  <a:extLst>
                    <a:ext uri="{9D8B030D-6E8A-4147-A177-3AD203B41FA5}">
                      <a16:colId xmlns:a16="http://schemas.microsoft.com/office/drawing/2014/main" xmlns="" val="3473358630"/>
                    </a:ext>
                  </a:extLst>
                </a:gridCol>
                <a:gridCol w="719212">
                  <a:extLst>
                    <a:ext uri="{9D8B030D-6E8A-4147-A177-3AD203B41FA5}">
                      <a16:colId xmlns:a16="http://schemas.microsoft.com/office/drawing/2014/main" xmlns="" val="3515032171"/>
                    </a:ext>
                  </a:extLst>
                </a:gridCol>
                <a:gridCol w="947621">
                  <a:extLst>
                    <a:ext uri="{9D8B030D-6E8A-4147-A177-3AD203B41FA5}">
                      <a16:colId xmlns:a16="http://schemas.microsoft.com/office/drawing/2014/main" xmlns="" val="624826428"/>
                    </a:ext>
                  </a:extLst>
                </a:gridCol>
                <a:gridCol w="1005818">
                  <a:extLst>
                    <a:ext uri="{9D8B030D-6E8A-4147-A177-3AD203B41FA5}">
                      <a16:colId xmlns:a16="http://schemas.microsoft.com/office/drawing/2014/main" xmlns="" val="1075634703"/>
                    </a:ext>
                  </a:extLst>
                </a:gridCol>
                <a:gridCol w="880217">
                  <a:extLst>
                    <a:ext uri="{9D8B030D-6E8A-4147-A177-3AD203B41FA5}">
                      <a16:colId xmlns:a16="http://schemas.microsoft.com/office/drawing/2014/main" xmlns="" val="3555765706"/>
                    </a:ext>
                  </a:extLst>
                </a:gridCol>
                <a:gridCol w="871671">
                  <a:extLst>
                    <a:ext uri="{9D8B030D-6E8A-4147-A177-3AD203B41FA5}">
                      <a16:colId xmlns:a16="http://schemas.microsoft.com/office/drawing/2014/main" xmlns="" val="3063067321"/>
                    </a:ext>
                  </a:extLst>
                </a:gridCol>
                <a:gridCol w="1974079">
                  <a:extLst>
                    <a:ext uri="{9D8B030D-6E8A-4147-A177-3AD203B41FA5}">
                      <a16:colId xmlns:a16="http://schemas.microsoft.com/office/drawing/2014/main" xmlns="" val="2044946815"/>
                    </a:ext>
                  </a:extLst>
                </a:gridCol>
              </a:tblGrid>
              <a:tr h="41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huelgas efectuadas por actividad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0" marR="57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0" marR="573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6790301"/>
                  </a:ext>
                </a:extLst>
              </a:tr>
              <a:tr h="413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 y Pesca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Minería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Suministros básicos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Construcción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Comercio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Servicios, Establecimientos Financieros y Educacionales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529582"/>
                  </a:ext>
                </a:extLst>
              </a:tr>
              <a:tr h="2876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50 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329544"/>
                  </a:ext>
                </a:extLst>
              </a:tr>
              <a:tr h="23264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73 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3063618"/>
                  </a:ext>
                </a:extLst>
              </a:tr>
              <a:tr h="20602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67 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015616"/>
                  </a:ext>
                </a:extLst>
              </a:tr>
              <a:tr h="1838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892990"/>
                  </a:ext>
                </a:extLst>
              </a:tr>
              <a:tr h="2419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81 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723186"/>
                  </a:ext>
                </a:extLst>
              </a:tr>
              <a:tr h="2208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55 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757651"/>
                  </a:ext>
                </a:extLst>
              </a:tr>
              <a:tr h="2478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83 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527079"/>
                  </a:ext>
                </a:extLst>
              </a:tr>
              <a:tr h="122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633385"/>
                  </a:ext>
                </a:extLst>
              </a:tr>
              <a:tr h="18156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72 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0" marR="57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953686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E1EB58B6-4E22-44F6-982D-1B4F74CC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335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1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3083BBD0-4F92-4191-A1D8-E70F9E91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1E8571D6-685B-499C-94A4-A74E498C83C6}"/>
              </a:ext>
            </a:extLst>
          </p:cNvPr>
          <p:cNvCxnSpPr/>
          <p:nvPr/>
        </p:nvCxnSpPr>
        <p:spPr>
          <a:xfrm>
            <a:off x="5029200" y="4908430"/>
            <a:ext cx="0" cy="114731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F456AAD9-E659-4ABC-964C-43D1022286C7}"/>
              </a:ext>
            </a:extLst>
          </p:cNvPr>
          <p:cNvCxnSpPr/>
          <p:nvPr/>
        </p:nvCxnSpPr>
        <p:spPr>
          <a:xfrm>
            <a:off x="7778145" y="4905562"/>
            <a:ext cx="0" cy="114731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6826580-749B-458C-9B1D-BB04BF0E54B3}"/>
              </a:ext>
            </a:extLst>
          </p:cNvPr>
          <p:cNvSpPr/>
          <p:nvPr/>
        </p:nvSpPr>
        <p:spPr>
          <a:xfrm>
            <a:off x="9532190" y="4834707"/>
            <a:ext cx="612469" cy="12936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6BFBAA1-55DC-4D6C-91B4-747C169E90C4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 Albornoz &amp; Cía. (enero 2019). Estudio estadístico realizado a partir del informe diario de huelgas de la DT</a:t>
            </a:r>
          </a:p>
        </p:txBody>
      </p:sp>
    </p:spTree>
    <p:extLst>
      <p:ext uri="{BB962C8B-B14F-4D97-AF65-F5344CB8AC3E}">
        <p14:creationId xmlns:p14="http://schemas.microsoft.com/office/powerpoint/2010/main" val="292781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76F239-AF03-4129-B5D7-E7819527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CASOS ESPECIALES DE HUELGAS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6C99E0D-6622-4478-8B7E-68E51720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089FD06-8902-41B2-82F9-926A189C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BCA2AE8-2A69-458B-A1F2-ED0D4039F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052782"/>
              </p:ext>
            </p:extLst>
          </p:nvPr>
        </p:nvGraphicFramePr>
        <p:xfrm>
          <a:off x="2032000" y="1895912"/>
          <a:ext cx="8128000" cy="424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408C047B-8F64-47AD-A680-BBA7C7C9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0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FD5326-9F0A-481B-8415-14B6BFB85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268CD7-AFA8-49FF-8494-036157361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0897FCD-4816-4E4A-A524-078453D87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ED953D6-5A73-4461-BB18-1E759E7A6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D462C0-8A61-418F-90AE-8F3B6D43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rgbClr val="FFFEFF"/>
                </a:solidFill>
              </a:rPr>
              <a:t>EJES DE PROPUESTAS DE MODERNIZACIÓN LABORAL DEL GOBIERNO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00E9ABB-3170-4865-8143-7839758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96586-652A-449A-B224-91F8661C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35FE18C-2A97-4D8B-AC2E-30C887FDCF6F}" type="slidenum">
              <a:rPr lang="en-US" smtClean="0"/>
              <a:pPr defTabSz="457200"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652735-F2D2-4A4D-9115-1C8E0DDD45BA}"/>
              </a:ext>
            </a:extLst>
          </p:cNvPr>
          <p:cNvSpPr txBox="1"/>
          <p:nvPr/>
        </p:nvSpPr>
        <p:spPr>
          <a:xfrm>
            <a:off x="475376" y="2013358"/>
            <a:ext cx="11241248" cy="383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DDF37254-CF36-4BDA-B26C-9CA1A71F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01F20844-F247-48C8-A653-CB4A688BB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740581"/>
              </p:ext>
            </p:extLst>
          </p:nvPr>
        </p:nvGraphicFramePr>
        <p:xfrm>
          <a:off x="2209101" y="2986481"/>
          <a:ext cx="7463405" cy="218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E7ECC67-C437-4FCF-88E9-5042FFF1EB5A}"/>
              </a:ext>
            </a:extLst>
          </p:cNvPr>
          <p:cNvCxnSpPr>
            <a:cxnSpLocks/>
          </p:cNvCxnSpPr>
          <p:nvPr/>
        </p:nvCxnSpPr>
        <p:spPr>
          <a:xfrm>
            <a:off x="8313489" y="3716323"/>
            <a:ext cx="1182848" cy="654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68EB185B-8FB6-418E-A4D1-9F21D335FE48}"/>
              </a:ext>
            </a:extLst>
          </p:cNvPr>
          <p:cNvCxnSpPr>
            <a:cxnSpLocks/>
          </p:cNvCxnSpPr>
          <p:nvPr/>
        </p:nvCxnSpPr>
        <p:spPr>
          <a:xfrm flipV="1">
            <a:off x="8221211" y="3758268"/>
            <a:ext cx="1275126" cy="6123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8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38C3B6-D1E1-485E-8E34-A1AF6DA2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CORRECCIÓN A LA reforma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8E5C2AA-AE97-45DB-B761-1A01F0BA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04072A5-D55D-410D-A889-C3A5A2B0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7DBC8658-C9FB-4C32-B3B0-B9A352A54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545146"/>
              </p:ext>
            </p:extLst>
          </p:nvPr>
        </p:nvGraphicFramePr>
        <p:xfrm>
          <a:off x="2032000" y="2122415"/>
          <a:ext cx="8128000" cy="368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F20454B8-77BC-4706-8283-AC49648E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8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46879A-FA28-4A34-971D-49A228DE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temario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8AA5BD-3560-4AE0-80BC-17D72627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29BB642-0BCE-474A-B3DA-10B7224E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44414E4-DA12-4456-A577-A83D9731AB34}"/>
              </a:ext>
            </a:extLst>
          </p:cNvPr>
          <p:cNvSpPr txBox="1"/>
          <p:nvPr/>
        </p:nvSpPr>
        <p:spPr>
          <a:xfrm>
            <a:off x="461394" y="2063692"/>
            <a:ext cx="111494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Principales problemas de la Reforma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Evolución tasa sindicalización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Evolución de las negociaciones colectivas y huelgas. Casos especiales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Ejes de nueva reforma laboral anunciados por Gobierno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5B338091-D2B6-499D-9696-3C29457C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46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0976CF-F52C-45CB-AC6E-33657BB7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Flexibilidad de jornadas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1B8BD54-985B-4B44-92D1-32D7323B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723D554-13B4-4566-B026-46A41F55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B249DD58-3C6F-4A0B-93F7-C76DA6677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161764"/>
              </p:ext>
            </p:extLst>
          </p:nvPr>
        </p:nvGraphicFramePr>
        <p:xfrm>
          <a:off x="2032000" y="2122415"/>
          <a:ext cx="8128000" cy="368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52F3EE0F-A17F-46F1-8336-85216722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30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E8803E-63B3-462B-B2CC-8F2297C5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Modernización DT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C0D66F3-0628-44CA-99C3-817459D9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87AD131-2C1E-43B9-B9CC-C99FE90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3D81D10-7223-4671-9A3A-8FE828D3D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274113"/>
              </p:ext>
            </p:extLst>
          </p:nvPr>
        </p:nvGraphicFramePr>
        <p:xfrm>
          <a:off x="2032000" y="2122415"/>
          <a:ext cx="8128000" cy="368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E807CA4E-044C-4BBA-9929-38F86840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0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CE4C92-9A8F-4BB6-9FEA-5F328CD9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Ejes del PROYECTO y el impacto del fallo del </a:t>
            </a:r>
            <a:r>
              <a:rPr lang="es-CL" sz="2400" dirty="0" err="1"/>
              <a:t>t.c</a:t>
            </a:r>
            <a:r>
              <a:rPr lang="es-CL" sz="2400" dirty="0"/>
              <a:t>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06D8AD9-9A5A-4694-9542-F29A5C83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BD12E84-51CB-4316-A602-C67CE354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88F4C8F-6961-40BF-8C0C-6EA48AEFF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99821"/>
              </p:ext>
            </p:extLst>
          </p:nvPr>
        </p:nvGraphicFramePr>
        <p:xfrm>
          <a:off x="1585519" y="1921078"/>
          <a:ext cx="8405769" cy="420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ocadillo: ovalado 5">
            <a:extLst>
              <a:ext uri="{FF2B5EF4-FFF2-40B4-BE49-F238E27FC236}">
                <a16:creationId xmlns:a16="http://schemas.microsoft.com/office/drawing/2014/main" xmlns="" id="{1CB602C8-455F-4AC5-8B2E-C416C463752F}"/>
              </a:ext>
            </a:extLst>
          </p:cNvPr>
          <p:cNvSpPr/>
          <p:nvPr/>
        </p:nvSpPr>
        <p:spPr>
          <a:xfrm>
            <a:off x="5108895" y="1717990"/>
            <a:ext cx="4337109" cy="3231514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72F8D79-E0ED-433B-BA05-2393E27CC659}"/>
              </a:ext>
            </a:extLst>
          </p:cNvPr>
          <p:cNvSpPr txBox="1"/>
          <p:nvPr/>
        </p:nvSpPr>
        <p:spPr>
          <a:xfrm>
            <a:off x="5419287" y="5494789"/>
            <a:ext cx="2021747" cy="52322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“Sindicalización Automática”</a:t>
            </a:r>
          </a:p>
        </p:txBody>
      </p:sp>
      <p:pic>
        <p:nvPicPr>
          <p:cNvPr id="8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D719D9EB-2BEC-4D5C-86C0-595E269F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5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D19F3-9893-4A4E-830E-F27D7BAD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>
                <a:solidFill>
                  <a:prstClr val="white"/>
                </a:solidFill>
              </a:rPr>
              <a:t>PRINCIPALES PROBLEMAS DE IMPLEMENTACIÓN Y JUDICIALIZACIÓN DE LA REFORMA</a:t>
            </a:r>
            <a:endParaRPr lang="es-CL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6C8D60E-F8C0-4E1A-8083-6AE6C715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296FE0-15C1-4FD3-B01A-048E519D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960A4B6-1EC0-44AB-BB05-7CAFDA483579}"/>
              </a:ext>
            </a:extLst>
          </p:cNvPr>
          <p:cNvSpPr txBox="1"/>
          <p:nvPr/>
        </p:nvSpPr>
        <p:spPr>
          <a:xfrm>
            <a:off x="486561" y="1828800"/>
            <a:ext cx="111825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L" sz="1600" b="1" dirty="0">
                <a:solidFill>
                  <a:srgbClr val="C00000"/>
                </a:solidFill>
              </a:rPr>
              <a:t>SS.MM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prstClr val="black"/>
                </a:solidFill>
              </a:rPr>
              <a:t>Bajo impacto como contrapeso a la huelga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prstClr val="black"/>
                </a:solidFill>
              </a:rPr>
              <a:t>Informe DT (3.10.2017): </a:t>
            </a:r>
            <a:r>
              <a:rPr lang="es-CL" sz="1400" b="1" dirty="0">
                <a:solidFill>
                  <a:prstClr val="black"/>
                </a:solidFill>
              </a:rPr>
              <a:t>326 </a:t>
            </a:r>
            <a:r>
              <a:rPr lang="es-CL" sz="1400" dirty="0">
                <a:solidFill>
                  <a:prstClr val="black"/>
                </a:solidFill>
              </a:rPr>
              <a:t>solicitudes de 2.177 potenciales empresas requirentes de SSMM </a:t>
            </a:r>
            <a:r>
              <a:rPr lang="es-CL" sz="1400" b="1" dirty="0">
                <a:solidFill>
                  <a:prstClr val="black"/>
                </a:solidFill>
              </a:rPr>
              <a:t>(14,9%)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prstClr val="black"/>
                </a:solidFill>
              </a:rPr>
              <a:t>Pactos con sindicatos: </a:t>
            </a:r>
            <a:r>
              <a:rPr lang="es-CL" sz="1400" b="1" dirty="0">
                <a:solidFill>
                  <a:prstClr val="black"/>
                </a:solidFill>
              </a:rPr>
              <a:t>181</a:t>
            </a:r>
            <a:r>
              <a:rPr lang="es-CL" sz="1400" dirty="0">
                <a:solidFill>
                  <a:prstClr val="black"/>
                </a:solidFill>
              </a:rPr>
              <a:t> </a:t>
            </a:r>
            <a:r>
              <a:rPr lang="es-CL" sz="1400" b="1" dirty="0">
                <a:solidFill>
                  <a:prstClr val="black"/>
                </a:solidFill>
              </a:rPr>
              <a:t>(8,3%)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prstClr val="black"/>
                </a:solidFill>
              </a:rPr>
              <a:t>Procedimiento largo y burocrático. Funcionarios no tienen conocimientos técnicos para calificar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prstClr val="black"/>
                </a:solidFill>
              </a:rPr>
              <a:t>Judicialización reclamo resolución DT</a:t>
            </a:r>
          </a:p>
          <a:p>
            <a:pPr lvl="0">
              <a:lnSpc>
                <a:spcPct val="150000"/>
              </a:lnSpc>
            </a:pPr>
            <a:endParaRPr lang="es-CL" sz="1400" dirty="0">
              <a:solidFill>
                <a:prstClr val="black"/>
              </a:solidFill>
            </a:endParaRPr>
          </a:p>
          <a:p>
            <a:r>
              <a:rPr lang="es-CL" sz="1600" b="1" dirty="0">
                <a:solidFill>
                  <a:srgbClr val="C00000"/>
                </a:solidFill>
              </a:rPr>
              <a:t>GRUPOS NEGOCIADORES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b="1" dirty="0"/>
              <a:t>Primer dictamen DT</a:t>
            </a:r>
            <a:r>
              <a:rPr lang="es-CL" sz="1400" dirty="0"/>
              <a:t> obvió fallo del TC ni normas expresas del Código del Trabajo (acuerdos sin efectos laborales) </a:t>
            </a:r>
          </a:p>
          <a:p>
            <a:pPr>
              <a:lnSpc>
                <a:spcPct val="150000"/>
              </a:lnSpc>
            </a:pPr>
            <a:r>
              <a:rPr lang="es-CL" sz="1400" dirty="0"/>
              <a:t>      Rechazo registro de AGN en Inspecciones (Gobierno anterior)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b="1" dirty="0"/>
              <a:t>Segundo dictamen DT </a:t>
            </a:r>
            <a:r>
              <a:rPr lang="es-CL" sz="1400" dirty="0"/>
              <a:t>acoge fallo de TC y normas legales sobre GGNN y los acepta con efectos laborales (Gobierno actual).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Recurso de protección sindicatos. CS: dictámenes no pueden ser impugnados vía protección, pero el tema de fondo no está resuelto judicialmente.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Gobierno anunció su regulación legal vía proyecto de ley (“reforma a la reforma”)</a:t>
            </a:r>
          </a:p>
          <a:p>
            <a:endParaRPr lang="es-CL" dirty="0"/>
          </a:p>
        </p:txBody>
      </p:sp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304154F9-6EE2-42C9-9D5B-FDB36822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61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9689FC-B6C4-4160-9889-663851FA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>
                <a:solidFill>
                  <a:prstClr val="white"/>
                </a:solidFill>
              </a:rPr>
              <a:t>PRINCIPALES PROBLEMAS DE IMPLEMENTACIÓN Y JUDICIALIZACIÓN DE LA REFORMA</a:t>
            </a:r>
            <a:endParaRPr lang="es-CL" sz="20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05DEE2C-6EB7-4AF2-AB2E-51498E07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F95A0CE-1A12-40FB-A228-4F6DA9E2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5499D24-84AF-41B3-A34B-2F1C3B0B9FD8}"/>
              </a:ext>
            </a:extLst>
          </p:cNvPr>
          <p:cNvSpPr txBox="1"/>
          <p:nvPr/>
        </p:nvSpPr>
        <p:spPr>
          <a:xfrm>
            <a:off x="436228" y="2021747"/>
            <a:ext cx="11308359" cy="159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C00000"/>
                </a:solidFill>
              </a:rPr>
              <a:t>HUELGA SIN REEMPLAZO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Inexistencia de pronunciamiento DT y judicial sobre “adecuaciones necesarias” (excepción legal).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Empresas han asumido huelgas con pretensiones excesivas (Sodimac, </a:t>
            </a:r>
            <a:r>
              <a:rPr lang="es-CL" sz="1400" dirty="0" err="1"/>
              <a:t>Latam</a:t>
            </a:r>
            <a:r>
              <a:rPr lang="es-CL" sz="1400" dirty="0"/>
              <a:t> Express, Escondida).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El descuelgue es riesgo para los sindicatos en huelgas largas. Error fue eliminar el 50+1% para su término (ej. Tripulantes </a:t>
            </a:r>
            <a:r>
              <a:rPr lang="es-CL" sz="1400" dirty="0" err="1"/>
              <a:t>Latam</a:t>
            </a:r>
            <a:r>
              <a:rPr lang="es-CL" sz="1400" dirty="0"/>
              <a:t> Express).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400" dirty="0"/>
              <a:t>Judicialización del término de la huelga por decisión de comisión negociadora. Tribunales lo rechazaron (ej. Tripulantes </a:t>
            </a:r>
            <a:r>
              <a:rPr lang="es-CL" sz="1400" dirty="0" err="1"/>
              <a:t>Latam</a:t>
            </a:r>
            <a:r>
              <a:rPr lang="es-CL" sz="1400" dirty="0"/>
              <a:t> Express).</a:t>
            </a:r>
          </a:p>
        </p:txBody>
      </p:sp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DBE28BEF-EB13-4DE9-A4A3-11680E87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2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ED22DA-6B55-45F3-81A4-2CC4FDE2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EVOLUCIÓN DE LA NEGOCIACION CON GG.NN.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4A0E20E-B39F-4367-9449-CDB678DC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A1CA9E6-B8DC-4489-8645-E4BCD34D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68F5B64F-1737-4DFF-B0D1-96214D979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0" t="18666" r="61141" b="5762"/>
          <a:stretch/>
        </p:blipFill>
        <p:spPr>
          <a:xfrm>
            <a:off x="2196661" y="1902371"/>
            <a:ext cx="8361639" cy="4172607"/>
          </a:xfrm>
          <a:prstGeom prst="rect">
            <a:avLst/>
          </a:prstGeom>
        </p:spPr>
      </p:pic>
      <p:pic>
        <p:nvPicPr>
          <p:cNvPr id="10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6BF35535-3078-4326-9DC3-7566AA87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32AA9D5-D2A4-4969-83EB-D307BB7DE98F}"/>
              </a:ext>
            </a:extLst>
          </p:cNvPr>
          <p:cNvSpPr/>
          <p:nvPr/>
        </p:nvSpPr>
        <p:spPr>
          <a:xfrm>
            <a:off x="5545122" y="3850546"/>
            <a:ext cx="461395" cy="4446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71F57A80-11EB-4277-A997-66F981ACD899}"/>
              </a:ext>
            </a:extLst>
          </p:cNvPr>
          <p:cNvSpPr/>
          <p:nvPr/>
        </p:nvSpPr>
        <p:spPr>
          <a:xfrm>
            <a:off x="2986481" y="3850546"/>
            <a:ext cx="268447" cy="3651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286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EVOLUCIÓN % Tasa DE sindicalización f.t. ocupada (DT)</a:t>
            </a:r>
            <a:br>
              <a:rPr lang="es-CL" sz="2000" dirty="0"/>
            </a:br>
            <a:r>
              <a:rPr lang="es-MX" sz="1000" dirty="0"/>
              <a:t>Incluye a Asalariados sector privado + Personal de Servicio + Trabajadores por cuenta propia (Fuente: ENE, INE; trimestre oct. - dic.). Excluye a los asalariados de la Administración Pública, ya que estos están impedidos de formar sindicatos.</a:t>
            </a:r>
            <a:endParaRPr lang="es-CL" sz="1000" dirty="0"/>
          </a:p>
        </p:txBody>
      </p:sp>
      <p:graphicFrame>
        <p:nvGraphicFramePr>
          <p:cNvPr id="4" name="7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333567"/>
              </p:ext>
            </p:extLst>
          </p:nvPr>
        </p:nvGraphicFramePr>
        <p:xfrm>
          <a:off x="1297618" y="18334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2" descr="C:\Users\pazun_000\Dropbox\BASE DE DATOS\IMAGEN CORPORATIVA ALBORNOZ CONSULTORES\MANUAL\imagen corporat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sp>
        <p:nvSpPr>
          <p:cNvPr id="8" name="CuadroTexto 1"/>
          <p:cNvSpPr txBox="1"/>
          <p:nvPr/>
        </p:nvSpPr>
        <p:spPr>
          <a:xfrm>
            <a:off x="9464760" y="2002630"/>
            <a:ext cx="555169" cy="443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14,7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06720CF6-0290-44E9-816F-80741A4DC7E5}"/>
              </a:ext>
            </a:extLst>
          </p:cNvPr>
          <p:cNvSpPr txBox="1"/>
          <p:nvPr/>
        </p:nvSpPr>
        <p:spPr>
          <a:xfrm>
            <a:off x="10054178" y="1928330"/>
            <a:ext cx="555169" cy="443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15,4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xmlns="" id="{179D5628-9117-44D0-8005-DE99A2BF5FFF}"/>
                  </a:ext>
                </a:extLst>
              </p14:cNvPr>
              <p14:cNvContentPartPr/>
              <p14:nvPr/>
            </p14:nvContentPartPr>
            <p14:xfrm>
              <a:off x="9560289" y="2530980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179D5628-9117-44D0-8005-DE99A2BF5F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1289" y="252198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BA459DC4-0281-4A45-8F37-D2BB5F516D30}"/>
              </a:ext>
            </a:extLst>
          </p:cNvPr>
          <p:cNvCxnSpPr>
            <a:cxnSpLocks/>
          </p:cNvCxnSpPr>
          <p:nvPr/>
        </p:nvCxnSpPr>
        <p:spPr>
          <a:xfrm flipV="1">
            <a:off x="9367270" y="2298127"/>
            <a:ext cx="2351764" cy="28649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">
            <a:extLst>
              <a:ext uri="{FF2B5EF4-FFF2-40B4-BE49-F238E27FC236}">
                <a16:creationId xmlns:a16="http://schemas.microsoft.com/office/drawing/2014/main" xmlns="" id="{F779EB2F-C8A4-4309-A647-2F74DA52D51C}"/>
              </a:ext>
            </a:extLst>
          </p:cNvPr>
          <p:cNvSpPr txBox="1"/>
          <p:nvPr/>
        </p:nvSpPr>
        <p:spPr>
          <a:xfrm>
            <a:off x="10651117" y="1854539"/>
            <a:ext cx="555169" cy="443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16,5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CDDFE5CC-2F53-4AE7-9277-960E59F356DA}"/>
              </a:ext>
            </a:extLst>
          </p:cNvPr>
          <p:cNvSpPr txBox="1"/>
          <p:nvPr/>
        </p:nvSpPr>
        <p:spPr>
          <a:xfrm>
            <a:off x="11255462" y="1783887"/>
            <a:ext cx="555169" cy="443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E1C5F67-BC66-4161-9A99-FA645DD51EF4}"/>
              </a:ext>
            </a:extLst>
          </p:cNvPr>
          <p:cNvSpPr txBox="1"/>
          <p:nvPr/>
        </p:nvSpPr>
        <p:spPr>
          <a:xfrm>
            <a:off x="2600586" y="6216242"/>
            <a:ext cx="69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Fuente: Dirección del Trabajo</a:t>
            </a:r>
          </a:p>
        </p:txBody>
      </p:sp>
    </p:spTree>
    <p:extLst>
      <p:ext uri="{BB962C8B-B14F-4D97-AF65-F5344CB8AC3E}">
        <p14:creationId xmlns:p14="http://schemas.microsoft.com/office/powerpoint/2010/main" val="10741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BB470D-13B4-4631-B78D-DFC38E04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SINDICALIZACION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DEC48D7E-8F6E-467E-8D63-92B072218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00" t="12663" r="18623" b="5797"/>
          <a:stretch/>
        </p:blipFill>
        <p:spPr>
          <a:xfrm>
            <a:off x="1392572" y="1817226"/>
            <a:ext cx="8655668" cy="497120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27DC9DC-D4D5-48E9-8101-D6ABD4A1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www.albornozcia.cl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67B6EBD-7062-486A-A623-876A31F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FE18C-2A97-4D8B-AC2E-30C887FDCF6F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C197DC87-C55A-4BF1-83C3-F45CFDBF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96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C8B119-0AD3-4B95-B369-5C28E191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EVOLUCIÓN POSITIVA DE TRABAJADORES CUBIERTOS BENEFICIOS COLECTIVOS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3B342EE-9709-4C53-98A7-B106D4C8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>
                <a:solidFill>
                  <a:prstClr val="black">
                    <a:tint val="75000"/>
                  </a:prstClr>
                </a:solidFill>
              </a:rPr>
              <a:t>www.albornozcia.cl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3B92CC5-E3BA-4A38-ADF9-A4B676A3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E18C-2A97-4D8B-AC2E-30C887FDCF6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azun_000\Dropbox\BASE DE DATOS\IMAGEN CORPORATIVA ALBORNOZ CONSULTORES\MANUAL\imagen corporativa.jpg">
            <a:extLst>
              <a:ext uri="{FF2B5EF4-FFF2-40B4-BE49-F238E27FC236}">
                <a16:creationId xmlns:a16="http://schemas.microsoft.com/office/drawing/2014/main" xmlns="" id="{5FF1BA61-F9C5-4BA6-8D8C-55211452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22" y="188640"/>
            <a:ext cx="1939979" cy="412246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6D870BC-A72C-4E62-A8F2-FEEA3976C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3" t="17815" r="21108" b="14174"/>
          <a:stretch/>
        </p:blipFill>
        <p:spPr>
          <a:xfrm>
            <a:off x="2070538" y="1975949"/>
            <a:ext cx="8586952" cy="4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99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1065</Words>
  <Application>Microsoft Macintosh PowerPoint</Application>
  <PresentationFormat>Panorámica</PresentationFormat>
  <Paragraphs>363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Gill Sans MT</vt:lpstr>
      <vt:lpstr>Times New Roman</vt:lpstr>
      <vt:lpstr>Verdana</vt:lpstr>
      <vt:lpstr>Wingdings 2</vt:lpstr>
      <vt:lpstr>Dividendo</vt:lpstr>
      <vt:lpstr> Marcelo Albornoz SERRANO ABOGADO </vt:lpstr>
      <vt:lpstr>temario</vt:lpstr>
      <vt:lpstr>Ejes del PROYECTO y el impacto del fallo del t.c.</vt:lpstr>
      <vt:lpstr>PRINCIPALES PROBLEMAS DE IMPLEMENTACIÓN Y JUDICIALIZACIÓN DE LA REFORMA</vt:lpstr>
      <vt:lpstr>PRINCIPALES PROBLEMAS DE IMPLEMENTACIÓN Y JUDICIALIZACIÓN DE LA REFORMA</vt:lpstr>
      <vt:lpstr>EVOLUCIÓN DE LA NEGOCIACION CON GG.NN.</vt:lpstr>
      <vt:lpstr>EVOLUCIÓN % Tasa DE sindicalización f.t. ocupada (DT) Incluye a Asalariados sector privado + Personal de Servicio + Trabajadores por cuenta propia (Fuente: ENE, INE; trimestre oct. - dic.). Excluye a los asalariados de la Administración Pública, ya que estos están impedidos de formar sindicatos.</vt:lpstr>
      <vt:lpstr>SINDICALIZACION</vt:lpstr>
      <vt:lpstr>EVOLUCIÓN POSITIVA DE TRABAJADORES CUBIERTOS BENEFICIOS COLECTIVOS</vt:lpstr>
      <vt:lpstr>EVOLUCIÓN DE LAS HUELGAS EN CHILE PERÍODO 2010 - 2018</vt:lpstr>
      <vt:lpstr>NÚMERO DE HUELGAS EFECTIVAS</vt:lpstr>
      <vt:lpstr>NÚMERO DE HUELGAS APROBADAS V/S EFECTUADAS</vt:lpstr>
      <vt:lpstr>NÚMERO DE HUELGAS APROBADAS, efectuadas y buenos oficios</vt:lpstr>
      <vt:lpstr>NÚMERO DE TRABAJADORES INVOLUCRADROS EN HUELGAS EFECTUADAS</vt:lpstr>
      <vt:lpstr>Duración DE DIAS promedio de huelgas</vt:lpstr>
      <vt:lpstr>HUELGAS POR ACTIVIDAD ECONOMICA</vt:lpstr>
      <vt:lpstr>CASOS ESPECIALES DE HUELGAS</vt:lpstr>
      <vt:lpstr>EJES DE PROPUESTAS DE MODERNIZACIÓN LABORAL DEL GOBIERNO</vt:lpstr>
      <vt:lpstr>CORRECCIÓN A LA reforma</vt:lpstr>
      <vt:lpstr>Flexibilidad de jornadas</vt:lpstr>
      <vt:lpstr>Modernización DT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Albornz</dc:creator>
  <cp:lastModifiedBy>Usuario de Microsoft Office</cp:lastModifiedBy>
  <cp:revision>34</cp:revision>
  <cp:lastPrinted>2019-03-12T19:27:26Z</cp:lastPrinted>
  <dcterms:created xsi:type="dcterms:W3CDTF">2019-01-09T18:51:31Z</dcterms:created>
  <dcterms:modified xsi:type="dcterms:W3CDTF">2020-07-30T16:49:19Z</dcterms:modified>
</cp:coreProperties>
</file>